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1" r:id="rId2"/>
    <p:sldId id="282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23B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44533-6701-6146-9EDA-E2CF823BAB23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39D50-1E8D-3041-BDE7-9C91677981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44533-6701-6146-9EDA-E2CF823BAB23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39D50-1E8D-3041-BDE7-9C91677981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44533-6701-6146-9EDA-E2CF823BAB23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39D50-1E8D-3041-BDE7-9C91677981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44533-6701-6146-9EDA-E2CF823BAB23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39D50-1E8D-3041-BDE7-9C91677981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44533-6701-6146-9EDA-E2CF823BAB23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39D50-1E8D-3041-BDE7-9C91677981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44533-6701-6146-9EDA-E2CF823BAB23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39D50-1E8D-3041-BDE7-9C91677981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44533-6701-6146-9EDA-E2CF823BAB23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39D50-1E8D-3041-BDE7-9C91677981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44533-6701-6146-9EDA-E2CF823BAB23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39D50-1E8D-3041-BDE7-9C91677981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44533-6701-6146-9EDA-E2CF823BAB23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39D50-1E8D-3041-BDE7-9C91677981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44533-6701-6146-9EDA-E2CF823BAB23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39D50-1E8D-3041-BDE7-9C91677981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44533-6701-6146-9EDA-E2CF823BAB23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39D50-1E8D-3041-BDE7-9C91677981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44533-6701-6146-9EDA-E2CF823BAB23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39D50-1E8D-3041-BDE7-9C91677981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2743200" cy="487362"/>
          </a:xfrm>
          <a:solidFill>
            <a:srgbClr val="E4C537"/>
          </a:solidFill>
          <a:ln w="57150" cmpd="sng">
            <a:solidFill>
              <a:srgbClr val="0000FF"/>
            </a:solidFill>
          </a:ln>
        </p:spPr>
        <p:txBody>
          <a:bodyPr>
            <a:normAutofit/>
          </a:bodyPr>
          <a:lstStyle/>
          <a:p>
            <a:r>
              <a:rPr lang="en-US" sz="2400" dirty="0" smtClean="0"/>
              <a:t>Tool-Kit</a:t>
            </a:r>
            <a:endParaRPr lang="en-US" sz="2400" dirty="0"/>
          </a:p>
        </p:txBody>
      </p:sp>
      <p:pic>
        <p:nvPicPr>
          <p:cNvPr id="1026" name="Picture 2" descr="C:\Users\drosenow\AppData\Local\Temp\SNAGHTML59f76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914400"/>
            <a:ext cx="8604807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9" name="Group 68"/>
          <p:cNvGrpSpPr/>
          <p:nvPr/>
        </p:nvGrpSpPr>
        <p:grpSpPr>
          <a:xfrm>
            <a:off x="1854200" y="2019300"/>
            <a:ext cx="6667501" cy="2565401"/>
            <a:chOff x="1854200" y="2019300"/>
            <a:chExt cx="6667501" cy="2565401"/>
          </a:xfrm>
        </p:grpSpPr>
        <p:sp>
          <p:nvSpPr>
            <p:cNvPr id="70" name="Freeform 69"/>
            <p:cNvSpPr/>
            <p:nvPr/>
          </p:nvSpPr>
          <p:spPr>
            <a:xfrm>
              <a:off x="2387600" y="2095500"/>
              <a:ext cx="215901" cy="228601"/>
            </a:xfrm>
            <a:custGeom>
              <a:avLst/>
              <a:gdLst/>
              <a:ahLst/>
              <a:cxnLst/>
              <a:rect l="0" t="0" r="0" b="0"/>
              <a:pathLst>
                <a:path w="215901" h="228601">
                  <a:moveTo>
                    <a:pt x="165100" y="0"/>
                  </a:moveTo>
                  <a:lnTo>
                    <a:pt x="101600" y="0"/>
                  </a:lnTo>
                  <a:lnTo>
                    <a:pt x="63500" y="0"/>
                  </a:lnTo>
                  <a:lnTo>
                    <a:pt x="38100" y="25400"/>
                  </a:lnTo>
                  <a:lnTo>
                    <a:pt x="25400" y="25400"/>
                  </a:lnTo>
                  <a:lnTo>
                    <a:pt x="12700" y="38100"/>
                  </a:lnTo>
                  <a:lnTo>
                    <a:pt x="0" y="50800"/>
                  </a:lnTo>
                  <a:lnTo>
                    <a:pt x="0" y="50800"/>
                  </a:lnTo>
                  <a:lnTo>
                    <a:pt x="0" y="50800"/>
                  </a:lnTo>
                  <a:lnTo>
                    <a:pt x="63500" y="88900"/>
                  </a:lnTo>
                  <a:lnTo>
                    <a:pt x="88900" y="88900"/>
                  </a:lnTo>
                  <a:lnTo>
                    <a:pt x="127000" y="114300"/>
                  </a:lnTo>
                  <a:lnTo>
                    <a:pt x="152400" y="114300"/>
                  </a:lnTo>
                  <a:lnTo>
                    <a:pt x="190500" y="139700"/>
                  </a:lnTo>
                  <a:lnTo>
                    <a:pt x="203200" y="152400"/>
                  </a:lnTo>
                  <a:lnTo>
                    <a:pt x="215900" y="177800"/>
                  </a:lnTo>
                  <a:lnTo>
                    <a:pt x="215900" y="177800"/>
                  </a:lnTo>
                  <a:lnTo>
                    <a:pt x="203200" y="190500"/>
                  </a:lnTo>
                  <a:lnTo>
                    <a:pt x="215900" y="190500"/>
                  </a:lnTo>
                  <a:lnTo>
                    <a:pt x="203200" y="203200"/>
                  </a:lnTo>
                  <a:lnTo>
                    <a:pt x="152400" y="215900"/>
                  </a:lnTo>
                  <a:lnTo>
                    <a:pt x="139700" y="228600"/>
                  </a:lnTo>
                  <a:lnTo>
                    <a:pt x="114300" y="228600"/>
                  </a:lnTo>
                  <a:lnTo>
                    <a:pt x="88900" y="228600"/>
                  </a:lnTo>
                  <a:lnTo>
                    <a:pt x="63500" y="228600"/>
                  </a:lnTo>
                  <a:lnTo>
                    <a:pt x="38100" y="215900"/>
                  </a:lnTo>
                  <a:lnTo>
                    <a:pt x="25400" y="215900"/>
                  </a:lnTo>
                  <a:lnTo>
                    <a:pt x="0" y="203200"/>
                  </a:lnTo>
                  <a:lnTo>
                    <a:pt x="0" y="203200"/>
                  </a:lnTo>
                  <a:lnTo>
                    <a:pt x="0" y="203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2641600" y="2146300"/>
              <a:ext cx="241301" cy="152401"/>
            </a:xfrm>
            <a:custGeom>
              <a:avLst/>
              <a:gdLst/>
              <a:ahLst/>
              <a:cxnLst/>
              <a:rect l="0" t="0" r="0" b="0"/>
              <a:pathLst>
                <a:path w="241301" h="152401">
                  <a:moveTo>
                    <a:pt x="0" y="0"/>
                  </a:moveTo>
                  <a:lnTo>
                    <a:pt x="0" y="0"/>
                  </a:lnTo>
                  <a:lnTo>
                    <a:pt x="12700" y="63500"/>
                  </a:lnTo>
                  <a:lnTo>
                    <a:pt x="12700" y="88900"/>
                  </a:lnTo>
                  <a:lnTo>
                    <a:pt x="25400" y="127000"/>
                  </a:lnTo>
                  <a:lnTo>
                    <a:pt x="25400" y="139700"/>
                  </a:lnTo>
                  <a:lnTo>
                    <a:pt x="38100" y="152400"/>
                  </a:lnTo>
                  <a:lnTo>
                    <a:pt x="50800" y="152400"/>
                  </a:lnTo>
                  <a:lnTo>
                    <a:pt x="76200" y="152400"/>
                  </a:lnTo>
                  <a:lnTo>
                    <a:pt x="101600" y="152400"/>
                  </a:lnTo>
                  <a:lnTo>
                    <a:pt x="114300" y="127000"/>
                  </a:lnTo>
                  <a:lnTo>
                    <a:pt x="139700" y="114300"/>
                  </a:lnTo>
                  <a:lnTo>
                    <a:pt x="152400" y="88900"/>
                  </a:lnTo>
                  <a:lnTo>
                    <a:pt x="165100" y="63500"/>
                  </a:lnTo>
                  <a:lnTo>
                    <a:pt x="165100" y="38100"/>
                  </a:lnTo>
                  <a:lnTo>
                    <a:pt x="177800" y="25400"/>
                  </a:lnTo>
                  <a:lnTo>
                    <a:pt x="177800" y="38100"/>
                  </a:lnTo>
                  <a:lnTo>
                    <a:pt x="177800" y="25400"/>
                  </a:lnTo>
                  <a:lnTo>
                    <a:pt x="190500" y="25400"/>
                  </a:lnTo>
                  <a:lnTo>
                    <a:pt x="190500" y="12700"/>
                  </a:lnTo>
                  <a:lnTo>
                    <a:pt x="190500" y="25400"/>
                  </a:lnTo>
                  <a:lnTo>
                    <a:pt x="190500" y="63500"/>
                  </a:lnTo>
                  <a:lnTo>
                    <a:pt x="203200" y="101600"/>
                  </a:lnTo>
                  <a:lnTo>
                    <a:pt x="203200" y="127000"/>
                  </a:lnTo>
                  <a:lnTo>
                    <a:pt x="228600" y="139700"/>
                  </a:lnTo>
                  <a:lnTo>
                    <a:pt x="228600" y="152400"/>
                  </a:lnTo>
                  <a:lnTo>
                    <a:pt x="241300" y="152400"/>
                  </a:lnTo>
                  <a:lnTo>
                    <a:pt x="241300" y="152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2895600" y="2019300"/>
              <a:ext cx="203201" cy="254001"/>
            </a:xfrm>
            <a:custGeom>
              <a:avLst/>
              <a:gdLst/>
              <a:ahLst/>
              <a:cxnLst/>
              <a:rect l="0" t="0" r="0" b="0"/>
              <a:pathLst>
                <a:path w="203201" h="254001">
                  <a:moveTo>
                    <a:pt x="0" y="0"/>
                  </a:moveTo>
                  <a:lnTo>
                    <a:pt x="0" y="12700"/>
                  </a:lnTo>
                  <a:lnTo>
                    <a:pt x="0" y="127000"/>
                  </a:lnTo>
                  <a:lnTo>
                    <a:pt x="0" y="165100"/>
                  </a:lnTo>
                  <a:lnTo>
                    <a:pt x="12700" y="190500"/>
                  </a:lnTo>
                  <a:lnTo>
                    <a:pt x="12700" y="203200"/>
                  </a:lnTo>
                  <a:lnTo>
                    <a:pt x="12700" y="215900"/>
                  </a:lnTo>
                  <a:lnTo>
                    <a:pt x="12700" y="215900"/>
                  </a:lnTo>
                  <a:lnTo>
                    <a:pt x="12700" y="215900"/>
                  </a:lnTo>
                  <a:lnTo>
                    <a:pt x="50800" y="190500"/>
                  </a:lnTo>
                  <a:lnTo>
                    <a:pt x="76200" y="177800"/>
                  </a:lnTo>
                  <a:lnTo>
                    <a:pt x="101600" y="152400"/>
                  </a:lnTo>
                  <a:lnTo>
                    <a:pt x="127000" y="127000"/>
                  </a:lnTo>
                  <a:lnTo>
                    <a:pt x="152400" y="114300"/>
                  </a:lnTo>
                  <a:lnTo>
                    <a:pt x="165100" y="101600"/>
                  </a:lnTo>
                  <a:lnTo>
                    <a:pt x="190500" y="114300"/>
                  </a:lnTo>
                  <a:lnTo>
                    <a:pt x="190500" y="127000"/>
                  </a:lnTo>
                  <a:lnTo>
                    <a:pt x="203200" y="139700"/>
                  </a:lnTo>
                  <a:lnTo>
                    <a:pt x="203200" y="165100"/>
                  </a:lnTo>
                  <a:lnTo>
                    <a:pt x="190500" y="190500"/>
                  </a:lnTo>
                  <a:lnTo>
                    <a:pt x="190500" y="215900"/>
                  </a:lnTo>
                  <a:lnTo>
                    <a:pt x="165100" y="215900"/>
                  </a:lnTo>
                  <a:lnTo>
                    <a:pt x="152400" y="241300"/>
                  </a:lnTo>
                  <a:lnTo>
                    <a:pt x="127000" y="254000"/>
                  </a:lnTo>
                  <a:lnTo>
                    <a:pt x="101600" y="254000"/>
                  </a:lnTo>
                  <a:lnTo>
                    <a:pt x="63500" y="254000"/>
                  </a:lnTo>
                  <a:lnTo>
                    <a:pt x="38100" y="254000"/>
                  </a:lnTo>
                  <a:lnTo>
                    <a:pt x="25400" y="228600"/>
                  </a:lnTo>
                  <a:lnTo>
                    <a:pt x="12700" y="215900"/>
                  </a:lnTo>
                  <a:lnTo>
                    <a:pt x="12700" y="190500"/>
                  </a:lnTo>
                  <a:lnTo>
                    <a:pt x="12700" y="190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3225800" y="2032000"/>
              <a:ext cx="12701" cy="304801"/>
            </a:xfrm>
            <a:custGeom>
              <a:avLst/>
              <a:gdLst/>
              <a:ahLst/>
              <a:cxnLst/>
              <a:rect l="0" t="0" r="0" b="0"/>
              <a:pathLst>
                <a:path w="12701" h="304801">
                  <a:moveTo>
                    <a:pt x="0" y="0"/>
                  </a:moveTo>
                  <a:lnTo>
                    <a:pt x="0" y="25400"/>
                  </a:lnTo>
                  <a:lnTo>
                    <a:pt x="0" y="63500"/>
                  </a:lnTo>
                  <a:lnTo>
                    <a:pt x="0" y="114300"/>
                  </a:lnTo>
                  <a:lnTo>
                    <a:pt x="12700" y="152400"/>
                  </a:lnTo>
                  <a:lnTo>
                    <a:pt x="12700" y="190500"/>
                  </a:lnTo>
                  <a:lnTo>
                    <a:pt x="12700" y="228600"/>
                  </a:lnTo>
                  <a:lnTo>
                    <a:pt x="12700" y="254000"/>
                  </a:lnTo>
                  <a:lnTo>
                    <a:pt x="12700" y="279400"/>
                  </a:lnTo>
                  <a:lnTo>
                    <a:pt x="12700" y="304800"/>
                  </a:lnTo>
                  <a:lnTo>
                    <a:pt x="12700" y="304800"/>
                  </a:lnTo>
                  <a:lnTo>
                    <a:pt x="12700" y="304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3136900" y="2120900"/>
              <a:ext cx="444501" cy="177801"/>
            </a:xfrm>
            <a:custGeom>
              <a:avLst/>
              <a:gdLst/>
              <a:ahLst/>
              <a:cxnLst/>
              <a:rect l="0" t="0" r="0" b="0"/>
              <a:pathLst>
                <a:path w="444501" h="177801">
                  <a:moveTo>
                    <a:pt x="0" y="63500"/>
                  </a:moveTo>
                  <a:lnTo>
                    <a:pt x="38100" y="38100"/>
                  </a:lnTo>
                  <a:lnTo>
                    <a:pt x="63500" y="25400"/>
                  </a:lnTo>
                  <a:lnTo>
                    <a:pt x="114300" y="25400"/>
                  </a:lnTo>
                  <a:lnTo>
                    <a:pt x="152400" y="25400"/>
                  </a:lnTo>
                  <a:lnTo>
                    <a:pt x="190500" y="25400"/>
                  </a:lnTo>
                  <a:lnTo>
                    <a:pt x="215900" y="25400"/>
                  </a:lnTo>
                  <a:lnTo>
                    <a:pt x="228600" y="38100"/>
                  </a:lnTo>
                  <a:lnTo>
                    <a:pt x="241300" y="50800"/>
                  </a:lnTo>
                  <a:lnTo>
                    <a:pt x="241300" y="63500"/>
                  </a:lnTo>
                  <a:lnTo>
                    <a:pt x="241300" y="88900"/>
                  </a:lnTo>
                  <a:lnTo>
                    <a:pt x="254000" y="114300"/>
                  </a:lnTo>
                  <a:lnTo>
                    <a:pt x="254000" y="127000"/>
                  </a:lnTo>
                  <a:lnTo>
                    <a:pt x="254000" y="152400"/>
                  </a:lnTo>
                  <a:lnTo>
                    <a:pt x="254000" y="165100"/>
                  </a:lnTo>
                  <a:lnTo>
                    <a:pt x="254000" y="177800"/>
                  </a:lnTo>
                  <a:lnTo>
                    <a:pt x="241300" y="177800"/>
                  </a:lnTo>
                  <a:lnTo>
                    <a:pt x="254000" y="165100"/>
                  </a:lnTo>
                  <a:lnTo>
                    <a:pt x="254000" y="152400"/>
                  </a:lnTo>
                  <a:lnTo>
                    <a:pt x="266700" y="152400"/>
                  </a:lnTo>
                  <a:lnTo>
                    <a:pt x="292100" y="76200"/>
                  </a:lnTo>
                  <a:lnTo>
                    <a:pt x="304800" y="38100"/>
                  </a:lnTo>
                  <a:lnTo>
                    <a:pt x="330200" y="25400"/>
                  </a:lnTo>
                  <a:lnTo>
                    <a:pt x="342900" y="0"/>
                  </a:lnTo>
                  <a:lnTo>
                    <a:pt x="368300" y="0"/>
                  </a:lnTo>
                  <a:lnTo>
                    <a:pt x="393700" y="0"/>
                  </a:lnTo>
                  <a:lnTo>
                    <a:pt x="406400" y="0"/>
                  </a:lnTo>
                  <a:lnTo>
                    <a:pt x="431800" y="0"/>
                  </a:lnTo>
                  <a:lnTo>
                    <a:pt x="4445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3556000" y="2171700"/>
              <a:ext cx="203201" cy="139701"/>
            </a:xfrm>
            <a:custGeom>
              <a:avLst/>
              <a:gdLst/>
              <a:ahLst/>
              <a:cxnLst/>
              <a:rect l="0" t="0" r="0" b="0"/>
              <a:pathLst>
                <a:path w="203201" h="139701">
                  <a:moveTo>
                    <a:pt x="63500" y="25400"/>
                  </a:moveTo>
                  <a:lnTo>
                    <a:pt x="25400" y="50800"/>
                  </a:lnTo>
                  <a:lnTo>
                    <a:pt x="12700" y="76200"/>
                  </a:lnTo>
                  <a:lnTo>
                    <a:pt x="0" y="101600"/>
                  </a:lnTo>
                  <a:lnTo>
                    <a:pt x="0" y="114300"/>
                  </a:lnTo>
                  <a:lnTo>
                    <a:pt x="12700" y="127000"/>
                  </a:lnTo>
                  <a:lnTo>
                    <a:pt x="12700" y="139700"/>
                  </a:lnTo>
                  <a:lnTo>
                    <a:pt x="38100" y="139700"/>
                  </a:lnTo>
                  <a:lnTo>
                    <a:pt x="63500" y="127000"/>
                  </a:lnTo>
                  <a:lnTo>
                    <a:pt x="76200" y="114300"/>
                  </a:lnTo>
                  <a:lnTo>
                    <a:pt x="101600" y="101600"/>
                  </a:lnTo>
                  <a:lnTo>
                    <a:pt x="114300" y="76200"/>
                  </a:lnTo>
                  <a:lnTo>
                    <a:pt x="127000" y="50800"/>
                  </a:lnTo>
                  <a:lnTo>
                    <a:pt x="127000" y="38100"/>
                  </a:lnTo>
                  <a:lnTo>
                    <a:pt x="127000" y="12700"/>
                  </a:lnTo>
                  <a:lnTo>
                    <a:pt x="127000" y="0"/>
                  </a:lnTo>
                  <a:lnTo>
                    <a:pt x="127000" y="0"/>
                  </a:lnTo>
                  <a:lnTo>
                    <a:pt x="127000" y="0"/>
                  </a:lnTo>
                  <a:lnTo>
                    <a:pt x="127000" y="12700"/>
                  </a:lnTo>
                  <a:lnTo>
                    <a:pt x="127000" y="50800"/>
                  </a:lnTo>
                  <a:lnTo>
                    <a:pt x="127000" y="76200"/>
                  </a:lnTo>
                  <a:lnTo>
                    <a:pt x="152400" y="101600"/>
                  </a:lnTo>
                  <a:lnTo>
                    <a:pt x="165100" y="114300"/>
                  </a:lnTo>
                  <a:lnTo>
                    <a:pt x="190500" y="127000"/>
                  </a:lnTo>
                  <a:lnTo>
                    <a:pt x="203200" y="1270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3784600" y="2197100"/>
              <a:ext cx="215901" cy="101601"/>
            </a:xfrm>
            <a:custGeom>
              <a:avLst/>
              <a:gdLst/>
              <a:ahLst/>
              <a:cxnLst/>
              <a:rect l="0" t="0" r="0" b="0"/>
              <a:pathLst>
                <a:path w="215901" h="101601">
                  <a:moveTo>
                    <a:pt x="50800" y="0"/>
                  </a:moveTo>
                  <a:lnTo>
                    <a:pt x="25400" y="12700"/>
                  </a:lnTo>
                  <a:lnTo>
                    <a:pt x="12700" y="38100"/>
                  </a:lnTo>
                  <a:lnTo>
                    <a:pt x="0" y="50800"/>
                  </a:lnTo>
                  <a:lnTo>
                    <a:pt x="0" y="76200"/>
                  </a:lnTo>
                  <a:lnTo>
                    <a:pt x="12700" y="76200"/>
                  </a:lnTo>
                  <a:lnTo>
                    <a:pt x="25400" y="88900"/>
                  </a:lnTo>
                  <a:lnTo>
                    <a:pt x="50800" y="101600"/>
                  </a:lnTo>
                  <a:lnTo>
                    <a:pt x="88900" y="101600"/>
                  </a:lnTo>
                  <a:lnTo>
                    <a:pt x="139700" y="101600"/>
                  </a:lnTo>
                  <a:lnTo>
                    <a:pt x="165100" y="101600"/>
                  </a:lnTo>
                  <a:lnTo>
                    <a:pt x="203200" y="76200"/>
                  </a:lnTo>
                  <a:lnTo>
                    <a:pt x="215900" y="76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4051300" y="2032000"/>
              <a:ext cx="25401" cy="304801"/>
            </a:xfrm>
            <a:custGeom>
              <a:avLst/>
              <a:gdLst/>
              <a:ahLst/>
              <a:cxnLst/>
              <a:rect l="0" t="0" r="0" b="0"/>
              <a:pathLst>
                <a:path w="25401" h="304801">
                  <a:moveTo>
                    <a:pt x="0" y="0"/>
                  </a:moveTo>
                  <a:lnTo>
                    <a:pt x="0" y="25400"/>
                  </a:lnTo>
                  <a:lnTo>
                    <a:pt x="0" y="50800"/>
                  </a:lnTo>
                  <a:lnTo>
                    <a:pt x="12700" y="76200"/>
                  </a:lnTo>
                  <a:lnTo>
                    <a:pt x="12700" y="101600"/>
                  </a:lnTo>
                  <a:lnTo>
                    <a:pt x="25400" y="139700"/>
                  </a:lnTo>
                  <a:lnTo>
                    <a:pt x="25400" y="177800"/>
                  </a:lnTo>
                  <a:lnTo>
                    <a:pt x="25400" y="203200"/>
                  </a:lnTo>
                  <a:lnTo>
                    <a:pt x="25400" y="241300"/>
                  </a:lnTo>
                  <a:lnTo>
                    <a:pt x="25400" y="266700"/>
                  </a:lnTo>
                  <a:lnTo>
                    <a:pt x="25400" y="279400"/>
                  </a:lnTo>
                  <a:lnTo>
                    <a:pt x="25400" y="304800"/>
                  </a:lnTo>
                  <a:lnTo>
                    <a:pt x="25400" y="304800"/>
                  </a:lnTo>
                  <a:lnTo>
                    <a:pt x="25400" y="304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3987800" y="2184400"/>
              <a:ext cx="101601" cy="25401"/>
            </a:xfrm>
            <a:custGeom>
              <a:avLst/>
              <a:gdLst/>
              <a:ahLst/>
              <a:cxnLst/>
              <a:rect l="0" t="0" r="0" b="0"/>
              <a:pathLst>
                <a:path w="101601" h="25401">
                  <a:moveTo>
                    <a:pt x="0" y="25400"/>
                  </a:moveTo>
                  <a:lnTo>
                    <a:pt x="12700" y="25400"/>
                  </a:lnTo>
                  <a:lnTo>
                    <a:pt x="25400" y="25400"/>
                  </a:lnTo>
                  <a:lnTo>
                    <a:pt x="1016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4203700" y="2197100"/>
              <a:ext cx="25401" cy="101601"/>
            </a:xfrm>
            <a:custGeom>
              <a:avLst/>
              <a:gdLst/>
              <a:ahLst/>
              <a:cxnLst/>
              <a:rect l="0" t="0" r="0" b="0"/>
              <a:pathLst>
                <a:path w="25401" h="101601">
                  <a:moveTo>
                    <a:pt x="0" y="0"/>
                  </a:moveTo>
                  <a:lnTo>
                    <a:pt x="0" y="12700"/>
                  </a:lnTo>
                  <a:lnTo>
                    <a:pt x="12700" y="50800"/>
                  </a:lnTo>
                  <a:lnTo>
                    <a:pt x="25400" y="76200"/>
                  </a:lnTo>
                  <a:lnTo>
                    <a:pt x="12700" y="1016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4216400" y="2108200"/>
              <a:ext cx="1" cy="1"/>
            </a:xfrm>
            <a:custGeom>
              <a:avLst/>
              <a:gdLst/>
              <a:ahLst/>
              <a:cxnLst/>
              <a:rect l="0" t="0" r="0" b="0"/>
              <a:pathLst>
                <a:path w="1" h="1">
                  <a:moveTo>
                    <a:pt x="0" y="0"/>
                  </a:moveTo>
                  <a:close/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1">
                          <a:tint val="100000"/>
                          <a:shade val="100000"/>
                          <a:satMod val="130000"/>
                        </a:schemeClr>
                      </a:gs>
                      <a:gs pos="100000">
                        <a:schemeClr val="accent1">
                          <a:tint val="50000"/>
                          <a:shade val="100000"/>
                          <a:satMod val="350000"/>
                        </a:schemeClr>
                      </a:gs>
                    </a:gsLst>
                    <a:lin ang="16200000" scaled="0"/>
                  </a:gradFill>
                </a14:hiddenFill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4305300" y="2235200"/>
              <a:ext cx="152401" cy="88901"/>
            </a:xfrm>
            <a:custGeom>
              <a:avLst/>
              <a:gdLst/>
              <a:ahLst/>
              <a:cxnLst/>
              <a:rect l="0" t="0" r="0" b="0"/>
              <a:pathLst>
                <a:path w="152401" h="88901">
                  <a:moveTo>
                    <a:pt x="25400" y="50800"/>
                  </a:moveTo>
                  <a:lnTo>
                    <a:pt x="38100" y="50800"/>
                  </a:lnTo>
                  <a:lnTo>
                    <a:pt x="38100" y="63500"/>
                  </a:lnTo>
                  <a:lnTo>
                    <a:pt x="101600" y="88900"/>
                  </a:lnTo>
                  <a:lnTo>
                    <a:pt x="127000" y="88900"/>
                  </a:lnTo>
                  <a:lnTo>
                    <a:pt x="139700" y="76200"/>
                  </a:lnTo>
                  <a:lnTo>
                    <a:pt x="139700" y="63500"/>
                  </a:lnTo>
                  <a:lnTo>
                    <a:pt x="152400" y="76200"/>
                  </a:lnTo>
                  <a:lnTo>
                    <a:pt x="152400" y="63500"/>
                  </a:lnTo>
                  <a:lnTo>
                    <a:pt x="127000" y="38100"/>
                  </a:lnTo>
                  <a:lnTo>
                    <a:pt x="101600" y="12700"/>
                  </a:lnTo>
                  <a:lnTo>
                    <a:pt x="88900" y="0"/>
                  </a:lnTo>
                  <a:lnTo>
                    <a:pt x="63500" y="0"/>
                  </a:lnTo>
                  <a:lnTo>
                    <a:pt x="38100" y="0"/>
                  </a:lnTo>
                  <a:lnTo>
                    <a:pt x="12700" y="0"/>
                  </a:lnTo>
                  <a:lnTo>
                    <a:pt x="12700" y="0"/>
                  </a:lnTo>
                  <a:lnTo>
                    <a:pt x="0" y="0"/>
                  </a:lnTo>
                  <a:lnTo>
                    <a:pt x="0" y="12700"/>
                  </a:ln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4508500" y="2184400"/>
              <a:ext cx="190501" cy="152401"/>
            </a:xfrm>
            <a:custGeom>
              <a:avLst/>
              <a:gdLst/>
              <a:ahLst/>
              <a:cxnLst/>
              <a:rect l="0" t="0" r="0" b="0"/>
              <a:pathLst>
                <a:path w="190501" h="152401">
                  <a:moveTo>
                    <a:pt x="0" y="12700"/>
                  </a:moveTo>
                  <a:lnTo>
                    <a:pt x="0" y="25400"/>
                  </a:lnTo>
                  <a:lnTo>
                    <a:pt x="0" y="76200"/>
                  </a:lnTo>
                  <a:lnTo>
                    <a:pt x="0" y="101600"/>
                  </a:lnTo>
                  <a:lnTo>
                    <a:pt x="0" y="114300"/>
                  </a:lnTo>
                  <a:lnTo>
                    <a:pt x="12700" y="127000"/>
                  </a:lnTo>
                  <a:lnTo>
                    <a:pt x="12700" y="127000"/>
                  </a:lnTo>
                  <a:lnTo>
                    <a:pt x="12700" y="127000"/>
                  </a:lnTo>
                  <a:lnTo>
                    <a:pt x="50800" y="88900"/>
                  </a:lnTo>
                  <a:lnTo>
                    <a:pt x="76200" y="63500"/>
                  </a:lnTo>
                  <a:lnTo>
                    <a:pt x="76200" y="50800"/>
                  </a:lnTo>
                  <a:lnTo>
                    <a:pt x="101600" y="25400"/>
                  </a:lnTo>
                  <a:lnTo>
                    <a:pt x="114300" y="12700"/>
                  </a:lnTo>
                  <a:lnTo>
                    <a:pt x="127000" y="0"/>
                  </a:lnTo>
                  <a:lnTo>
                    <a:pt x="139700" y="12700"/>
                  </a:lnTo>
                  <a:lnTo>
                    <a:pt x="152400" y="25400"/>
                  </a:lnTo>
                  <a:lnTo>
                    <a:pt x="165100" y="38100"/>
                  </a:lnTo>
                  <a:lnTo>
                    <a:pt x="165100" y="63500"/>
                  </a:lnTo>
                  <a:lnTo>
                    <a:pt x="177800" y="88900"/>
                  </a:lnTo>
                  <a:lnTo>
                    <a:pt x="190500" y="114300"/>
                  </a:lnTo>
                  <a:lnTo>
                    <a:pt x="190500" y="152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3606800" y="2197100"/>
              <a:ext cx="50801" cy="25401"/>
            </a:xfrm>
            <a:custGeom>
              <a:avLst/>
              <a:gdLst/>
              <a:ahLst/>
              <a:cxnLst/>
              <a:rect l="0" t="0" r="0" b="0"/>
              <a:pathLst>
                <a:path w="50801" h="25401">
                  <a:moveTo>
                    <a:pt x="50800" y="0"/>
                  </a:moveTo>
                  <a:lnTo>
                    <a:pt x="50800" y="0"/>
                  </a:lnTo>
                  <a:lnTo>
                    <a:pt x="0" y="12700"/>
                  </a:lnTo>
                  <a:lnTo>
                    <a:pt x="0" y="25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1866900" y="2641600"/>
              <a:ext cx="279401" cy="228601"/>
            </a:xfrm>
            <a:custGeom>
              <a:avLst/>
              <a:gdLst/>
              <a:ahLst/>
              <a:cxnLst/>
              <a:rect l="0" t="0" r="0" b="0"/>
              <a:pathLst>
                <a:path w="279401" h="228601">
                  <a:moveTo>
                    <a:pt x="0" y="0"/>
                  </a:moveTo>
                  <a:lnTo>
                    <a:pt x="12700" y="12700"/>
                  </a:lnTo>
                  <a:lnTo>
                    <a:pt x="50800" y="50800"/>
                  </a:lnTo>
                  <a:lnTo>
                    <a:pt x="76200" y="76200"/>
                  </a:lnTo>
                  <a:lnTo>
                    <a:pt x="101600" y="101600"/>
                  </a:lnTo>
                  <a:lnTo>
                    <a:pt x="139700" y="114300"/>
                  </a:lnTo>
                  <a:lnTo>
                    <a:pt x="165100" y="139700"/>
                  </a:lnTo>
                  <a:lnTo>
                    <a:pt x="190500" y="165100"/>
                  </a:lnTo>
                  <a:lnTo>
                    <a:pt x="228600" y="190500"/>
                  </a:lnTo>
                  <a:lnTo>
                    <a:pt x="241300" y="203200"/>
                  </a:lnTo>
                  <a:lnTo>
                    <a:pt x="254000" y="203200"/>
                  </a:lnTo>
                  <a:lnTo>
                    <a:pt x="279400" y="228600"/>
                  </a:lnTo>
                  <a:lnTo>
                    <a:pt x="266700" y="215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1854200" y="2616200"/>
              <a:ext cx="215901" cy="228601"/>
            </a:xfrm>
            <a:custGeom>
              <a:avLst/>
              <a:gdLst/>
              <a:ahLst/>
              <a:cxnLst/>
              <a:rect l="0" t="0" r="0" b="0"/>
              <a:pathLst>
                <a:path w="215901" h="228601">
                  <a:moveTo>
                    <a:pt x="215900" y="0"/>
                  </a:moveTo>
                  <a:lnTo>
                    <a:pt x="152400" y="50800"/>
                  </a:lnTo>
                  <a:lnTo>
                    <a:pt x="127000" y="76200"/>
                  </a:lnTo>
                  <a:lnTo>
                    <a:pt x="101600" y="101600"/>
                  </a:lnTo>
                  <a:lnTo>
                    <a:pt x="76200" y="139700"/>
                  </a:lnTo>
                  <a:lnTo>
                    <a:pt x="50800" y="165100"/>
                  </a:lnTo>
                  <a:lnTo>
                    <a:pt x="25400" y="177800"/>
                  </a:lnTo>
                  <a:lnTo>
                    <a:pt x="12700" y="203200"/>
                  </a:lnTo>
                  <a:lnTo>
                    <a:pt x="0" y="215900"/>
                  </a:lnTo>
                  <a:lnTo>
                    <a:pt x="0" y="2286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3136900" y="2628900"/>
              <a:ext cx="279401" cy="241301"/>
            </a:xfrm>
            <a:custGeom>
              <a:avLst/>
              <a:gdLst/>
              <a:ahLst/>
              <a:cxnLst/>
              <a:rect l="0" t="0" r="0" b="0"/>
              <a:pathLst>
                <a:path w="279401" h="24130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38100" y="63500"/>
                  </a:lnTo>
                  <a:lnTo>
                    <a:pt x="50800" y="88900"/>
                  </a:lnTo>
                  <a:lnTo>
                    <a:pt x="76200" y="101600"/>
                  </a:lnTo>
                  <a:lnTo>
                    <a:pt x="101600" y="127000"/>
                  </a:lnTo>
                  <a:lnTo>
                    <a:pt x="139700" y="152400"/>
                  </a:lnTo>
                  <a:lnTo>
                    <a:pt x="177800" y="177800"/>
                  </a:lnTo>
                  <a:lnTo>
                    <a:pt x="215900" y="203200"/>
                  </a:lnTo>
                  <a:lnTo>
                    <a:pt x="241300" y="215900"/>
                  </a:lnTo>
                  <a:lnTo>
                    <a:pt x="279400" y="241300"/>
                  </a:lnTo>
                  <a:lnTo>
                    <a:pt x="279400" y="241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3149600" y="2667000"/>
              <a:ext cx="152401" cy="177801"/>
            </a:xfrm>
            <a:custGeom>
              <a:avLst/>
              <a:gdLst/>
              <a:ahLst/>
              <a:cxnLst/>
              <a:rect l="0" t="0" r="0" b="0"/>
              <a:pathLst>
                <a:path w="152401" h="177801">
                  <a:moveTo>
                    <a:pt x="152400" y="0"/>
                  </a:moveTo>
                  <a:lnTo>
                    <a:pt x="114300" y="25400"/>
                  </a:lnTo>
                  <a:lnTo>
                    <a:pt x="101600" y="38100"/>
                  </a:lnTo>
                  <a:lnTo>
                    <a:pt x="88900" y="63500"/>
                  </a:lnTo>
                  <a:lnTo>
                    <a:pt x="63500" y="88900"/>
                  </a:lnTo>
                  <a:lnTo>
                    <a:pt x="50800" y="101600"/>
                  </a:lnTo>
                  <a:lnTo>
                    <a:pt x="38100" y="114300"/>
                  </a:lnTo>
                  <a:lnTo>
                    <a:pt x="25400" y="139700"/>
                  </a:lnTo>
                  <a:lnTo>
                    <a:pt x="12700" y="152400"/>
                  </a:lnTo>
                  <a:lnTo>
                    <a:pt x="0" y="177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2552700" y="2603500"/>
              <a:ext cx="228601" cy="203201"/>
            </a:xfrm>
            <a:custGeom>
              <a:avLst/>
              <a:gdLst/>
              <a:ahLst/>
              <a:cxnLst/>
              <a:rect l="0" t="0" r="0" b="0"/>
              <a:pathLst>
                <a:path w="228601" h="203201">
                  <a:moveTo>
                    <a:pt x="0" y="12700"/>
                  </a:moveTo>
                  <a:lnTo>
                    <a:pt x="25400" y="0"/>
                  </a:lnTo>
                  <a:lnTo>
                    <a:pt x="38100" y="0"/>
                  </a:lnTo>
                  <a:lnTo>
                    <a:pt x="63500" y="0"/>
                  </a:lnTo>
                  <a:lnTo>
                    <a:pt x="101600" y="0"/>
                  </a:lnTo>
                  <a:lnTo>
                    <a:pt x="127000" y="0"/>
                  </a:lnTo>
                  <a:lnTo>
                    <a:pt x="139700" y="0"/>
                  </a:lnTo>
                  <a:lnTo>
                    <a:pt x="152400" y="12700"/>
                  </a:lnTo>
                  <a:lnTo>
                    <a:pt x="165100" y="25400"/>
                  </a:lnTo>
                  <a:lnTo>
                    <a:pt x="152400" y="38100"/>
                  </a:lnTo>
                  <a:lnTo>
                    <a:pt x="139700" y="63500"/>
                  </a:lnTo>
                  <a:lnTo>
                    <a:pt x="114300" y="88900"/>
                  </a:lnTo>
                  <a:lnTo>
                    <a:pt x="76200" y="101600"/>
                  </a:lnTo>
                  <a:lnTo>
                    <a:pt x="50800" y="114300"/>
                  </a:lnTo>
                  <a:lnTo>
                    <a:pt x="38100" y="139700"/>
                  </a:lnTo>
                  <a:lnTo>
                    <a:pt x="25400" y="152400"/>
                  </a:lnTo>
                  <a:lnTo>
                    <a:pt x="12700" y="165100"/>
                  </a:lnTo>
                  <a:lnTo>
                    <a:pt x="0" y="165100"/>
                  </a:lnTo>
                  <a:lnTo>
                    <a:pt x="12700" y="165100"/>
                  </a:lnTo>
                  <a:lnTo>
                    <a:pt x="38100" y="177800"/>
                  </a:lnTo>
                  <a:lnTo>
                    <a:pt x="63500" y="190500"/>
                  </a:lnTo>
                  <a:lnTo>
                    <a:pt x="101600" y="190500"/>
                  </a:lnTo>
                  <a:lnTo>
                    <a:pt x="127000" y="203200"/>
                  </a:lnTo>
                  <a:lnTo>
                    <a:pt x="152400" y="203200"/>
                  </a:lnTo>
                  <a:lnTo>
                    <a:pt x="177800" y="203200"/>
                  </a:lnTo>
                  <a:lnTo>
                    <a:pt x="203200" y="203200"/>
                  </a:lnTo>
                  <a:lnTo>
                    <a:pt x="228600" y="203200"/>
                  </a:lnTo>
                  <a:lnTo>
                    <a:pt x="228600" y="203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3835400" y="2654300"/>
              <a:ext cx="266701" cy="215901"/>
            </a:xfrm>
            <a:custGeom>
              <a:avLst/>
              <a:gdLst/>
              <a:ahLst/>
              <a:cxnLst/>
              <a:rect l="0" t="0" r="0" b="0"/>
              <a:pathLst>
                <a:path w="266701" h="215901">
                  <a:moveTo>
                    <a:pt x="0" y="0"/>
                  </a:moveTo>
                  <a:lnTo>
                    <a:pt x="12700" y="0"/>
                  </a:lnTo>
                  <a:lnTo>
                    <a:pt x="25400" y="0"/>
                  </a:lnTo>
                  <a:lnTo>
                    <a:pt x="101600" y="12700"/>
                  </a:lnTo>
                  <a:lnTo>
                    <a:pt x="127000" y="12700"/>
                  </a:lnTo>
                  <a:lnTo>
                    <a:pt x="152400" y="25400"/>
                  </a:lnTo>
                  <a:lnTo>
                    <a:pt x="152400" y="38100"/>
                  </a:lnTo>
                  <a:lnTo>
                    <a:pt x="139700" y="63500"/>
                  </a:lnTo>
                  <a:lnTo>
                    <a:pt x="127000" y="88900"/>
                  </a:lnTo>
                  <a:lnTo>
                    <a:pt x="101600" y="101600"/>
                  </a:lnTo>
                  <a:lnTo>
                    <a:pt x="88900" y="127000"/>
                  </a:lnTo>
                  <a:lnTo>
                    <a:pt x="63500" y="152400"/>
                  </a:lnTo>
                  <a:lnTo>
                    <a:pt x="50800" y="177800"/>
                  </a:lnTo>
                  <a:lnTo>
                    <a:pt x="38100" y="190500"/>
                  </a:lnTo>
                  <a:lnTo>
                    <a:pt x="25400" y="203200"/>
                  </a:lnTo>
                  <a:lnTo>
                    <a:pt x="88900" y="203200"/>
                  </a:lnTo>
                  <a:lnTo>
                    <a:pt x="114300" y="203200"/>
                  </a:lnTo>
                  <a:lnTo>
                    <a:pt x="139700" y="203200"/>
                  </a:lnTo>
                  <a:lnTo>
                    <a:pt x="165100" y="190500"/>
                  </a:lnTo>
                  <a:lnTo>
                    <a:pt x="203200" y="190500"/>
                  </a:lnTo>
                  <a:lnTo>
                    <a:pt x="215900" y="203200"/>
                  </a:lnTo>
                  <a:lnTo>
                    <a:pt x="241300" y="203200"/>
                  </a:lnTo>
                  <a:lnTo>
                    <a:pt x="266700" y="215900"/>
                  </a:lnTo>
                  <a:lnTo>
                    <a:pt x="254000" y="215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1968500" y="3378200"/>
              <a:ext cx="203201" cy="215901"/>
            </a:xfrm>
            <a:custGeom>
              <a:avLst/>
              <a:gdLst/>
              <a:ahLst/>
              <a:cxnLst/>
              <a:rect l="0" t="0" r="0" b="0"/>
              <a:pathLst>
                <a:path w="203201" h="215901">
                  <a:moveTo>
                    <a:pt x="0" y="0"/>
                  </a:moveTo>
                  <a:lnTo>
                    <a:pt x="12700" y="0"/>
                  </a:lnTo>
                  <a:lnTo>
                    <a:pt x="76200" y="0"/>
                  </a:lnTo>
                  <a:lnTo>
                    <a:pt x="101600" y="0"/>
                  </a:lnTo>
                  <a:lnTo>
                    <a:pt x="114300" y="0"/>
                  </a:lnTo>
                  <a:lnTo>
                    <a:pt x="127000" y="25400"/>
                  </a:lnTo>
                  <a:lnTo>
                    <a:pt x="114300" y="38100"/>
                  </a:lnTo>
                  <a:lnTo>
                    <a:pt x="101600" y="50800"/>
                  </a:lnTo>
                  <a:lnTo>
                    <a:pt x="88900" y="63500"/>
                  </a:lnTo>
                  <a:lnTo>
                    <a:pt x="76200" y="76200"/>
                  </a:lnTo>
                  <a:lnTo>
                    <a:pt x="63500" y="88900"/>
                  </a:lnTo>
                  <a:lnTo>
                    <a:pt x="76200" y="88900"/>
                  </a:lnTo>
                  <a:lnTo>
                    <a:pt x="127000" y="101600"/>
                  </a:lnTo>
                  <a:lnTo>
                    <a:pt x="152400" y="101600"/>
                  </a:lnTo>
                  <a:lnTo>
                    <a:pt x="177800" y="101600"/>
                  </a:lnTo>
                  <a:lnTo>
                    <a:pt x="190500" y="127000"/>
                  </a:lnTo>
                  <a:lnTo>
                    <a:pt x="203200" y="127000"/>
                  </a:lnTo>
                  <a:lnTo>
                    <a:pt x="190500" y="139700"/>
                  </a:lnTo>
                  <a:lnTo>
                    <a:pt x="203200" y="139700"/>
                  </a:lnTo>
                  <a:lnTo>
                    <a:pt x="203200" y="152400"/>
                  </a:lnTo>
                  <a:lnTo>
                    <a:pt x="152400" y="190500"/>
                  </a:lnTo>
                  <a:lnTo>
                    <a:pt x="139700" y="203200"/>
                  </a:lnTo>
                  <a:lnTo>
                    <a:pt x="127000" y="215900"/>
                  </a:lnTo>
                  <a:lnTo>
                    <a:pt x="101600" y="215900"/>
                  </a:lnTo>
                  <a:lnTo>
                    <a:pt x="76200" y="215900"/>
                  </a:lnTo>
                  <a:lnTo>
                    <a:pt x="50800" y="215900"/>
                  </a:lnTo>
                  <a:lnTo>
                    <a:pt x="38100" y="215900"/>
                  </a:lnTo>
                  <a:lnTo>
                    <a:pt x="25400" y="203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2222500" y="3441700"/>
              <a:ext cx="215901" cy="165101"/>
            </a:xfrm>
            <a:custGeom>
              <a:avLst/>
              <a:gdLst/>
              <a:ahLst/>
              <a:cxnLst/>
              <a:rect l="0" t="0" r="0" b="0"/>
              <a:pathLst>
                <a:path w="215901" h="165101">
                  <a:moveTo>
                    <a:pt x="0" y="0"/>
                  </a:moveTo>
                  <a:lnTo>
                    <a:pt x="12700" y="12700"/>
                  </a:lnTo>
                  <a:lnTo>
                    <a:pt x="38100" y="38100"/>
                  </a:lnTo>
                  <a:lnTo>
                    <a:pt x="63500" y="50800"/>
                  </a:lnTo>
                  <a:lnTo>
                    <a:pt x="76200" y="63500"/>
                  </a:lnTo>
                  <a:lnTo>
                    <a:pt x="114300" y="88900"/>
                  </a:lnTo>
                  <a:lnTo>
                    <a:pt x="139700" y="114300"/>
                  </a:lnTo>
                  <a:lnTo>
                    <a:pt x="165100" y="127000"/>
                  </a:lnTo>
                  <a:lnTo>
                    <a:pt x="190500" y="152400"/>
                  </a:lnTo>
                  <a:lnTo>
                    <a:pt x="215900" y="165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2298700" y="3429000"/>
              <a:ext cx="101601" cy="165101"/>
            </a:xfrm>
            <a:custGeom>
              <a:avLst/>
              <a:gdLst/>
              <a:ahLst/>
              <a:cxnLst/>
              <a:rect l="0" t="0" r="0" b="0"/>
              <a:pathLst>
                <a:path w="101601" h="165101">
                  <a:moveTo>
                    <a:pt x="101600" y="0"/>
                  </a:moveTo>
                  <a:lnTo>
                    <a:pt x="88900" y="12700"/>
                  </a:lnTo>
                  <a:lnTo>
                    <a:pt x="63500" y="63500"/>
                  </a:lnTo>
                  <a:lnTo>
                    <a:pt x="38100" y="101600"/>
                  </a:lnTo>
                  <a:lnTo>
                    <a:pt x="38100" y="114300"/>
                  </a:lnTo>
                  <a:lnTo>
                    <a:pt x="12700" y="139700"/>
                  </a:lnTo>
                  <a:lnTo>
                    <a:pt x="0" y="152400"/>
                  </a:lnTo>
                  <a:lnTo>
                    <a:pt x="0" y="165100"/>
                  </a:lnTo>
                  <a:lnTo>
                    <a:pt x="0" y="165100"/>
                  </a:lnTo>
                  <a:lnTo>
                    <a:pt x="0" y="165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3149600" y="3378200"/>
              <a:ext cx="190501" cy="152401"/>
            </a:xfrm>
            <a:custGeom>
              <a:avLst/>
              <a:gdLst/>
              <a:ahLst/>
              <a:cxnLst/>
              <a:rect l="0" t="0" r="0" b="0"/>
              <a:pathLst>
                <a:path w="190501" h="152401">
                  <a:moveTo>
                    <a:pt x="0" y="0"/>
                  </a:moveTo>
                  <a:lnTo>
                    <a:pt x="25400" y="0"/>
                  </a:lnTo>
                  <a:lnTo>
                    <a:pt x="50800" y="0"/>
                  </a:lnTo>
                  <a:lnTo>
                    <a:pt x="88900" y="0"/>
                  </a:lnTo>
                  <a:lnTo>
                    <a:pt x="101600" y="0"/>
                  </a:lnTo>
                  <a:lnTo>
                    <a:pt x="114300" y="12700"/>
                  </a:lnTo>
                  <a:lnTo>
                    <a:pt x="114300" y="38100"/>
                  </a:lnTo>
                  <a:lnTo>
                    <a:pt x="114300" y="38100"/>
                  </a:lnTo>
                  <a:lnTo>
                    <a:pt x="114300" y="38100"/>
                  </a:lnTo>
                  <a:lnTo>
                    <a:pt x="88900" y="63500"/>
                  </a:lnTo>
                  <a:lnTo>
                    <a:pt x="63500" y="63500"/>
                  </a:lnTo>
                  <a:lnTo>
                    <a:pt x="63500" y="63500"/>
                  </a:lnTo>
                  <a:lnTo>
                    <a:pt x="76200" y="63500"/>
                  </a:lnTo>
                  <a:lnTo>
                    <a:pt x="88900" y="63500"/>
                  </a:lnTo>
                  <a:lnTo>
                    <a:pt x="152400" y="88900"/>
                  </a:lnTo>
                  <a:lnTo>
                    <a:pt x="177800" y="101600"/>
                  </a:lnTo>
                  <a:lnTo>
                    <a:pt x="190500" y="114300"/>
                  </a:lnTo>
                  <a:lnTo>
                    <a:pt x="190500" y="127000"/>
                  </a:lnTo>
                  <a:lnTo>
                    <a:pt x="177800" y="139700"/>
                  </a:lnTo>
                  <a:lnTo>
                    <a:pt x="165100" y="152400"/>
                  </a:lnTo>
                  <a:lnTo>
                    <a:pt x="139700" y="152400"/>
                  </a:lnTo>
                  <a:lnTo>
                    <a:pt x="114300" y="152400"/>
                  </a:lnTo>
                  <a:lnTo>
                    <a:pt x="101600" y="152400"/>
                  </a:lnTo>
                  <a:lnTo>
                    <a:pt x="76200" y="152400"/>
                  </a:lnTo>
                  <a:lnTo>
                    <a:pt x="50800" y="152400"/>
                  </a:lnTo>
                  <a:lnTo>
                    <a:pt x="38100" y="152400"/>
                  </a:lnTo>
                  <a:lnTo>
                    <a:pt x="25400" y="152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3352800" y="3441700"/>
              <a:ext cx="215901" cy="127001"/>
            </a:xfrm>
            <a:custGeom>
              <a:avLst/>
              <a:gdLst/>
              <a:ahLst/>
              <a:cxnLst/>
              <a:rect l="0" t="0" r="0" b="0"/>
              <a:pathLst>
                <a:path w="215901" h="127001">
                  <a:moveTo>
                    <a:pt x="0" y="0"/>
                  </a:moveTo>
                  <a:lnTo>
                    <a:pt x="25400" y="0"/>
                  </a:lnTo>
                  <a:lnTo>
                    <a:pt x="50800" y="25400"/>
                  </a:lnTo>
                  <a:lnTo>
                    <a:pt x="76200" y="50800"/>
                  </a:lnTo>
                  <a:lnTo>
                    <a:pt x="101600" y="63500"/>
                  </a:lnTo>
                  <a:lnTo>
                    <a:pt x="127000" y="88900"/>
                  </a:lnTo>
                  <a:lnTo>
                    <a:pt x="165100" y="101600"/>
                  </a:lnTo>
                  <a:lnTo>
                    <a:pt x="190500" y="114300"/>
                  </a:lnTo>
                  <a:lnTo>
                    <a:pt x="215900" y="127000"/>
                  </a:lnTo>
                  <a:lnTo>
                    <a:pt x="215900" y="1270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3416300" y="3441700"/>
              <a:ext cx="88901" cy="165101"/>
            </a:xfrm>
            <a:custGeom>
              <a:avLst/>
              <a:gdLst/>
              <a:ahLst/>
              <a:cxnLst/>
              <a:rect l="0" t="0" r="0" b="0"/>
              <a:pathLst>
                <a:path w="88901" h="165101">
                  <a:moveTo>
                    <a:pt x="88900" y="0"/>
                  </a:moveTo>
                  <a:lnTo>
                    <a:pt x="76200" y="12700"/>
                  </a:lnTo>
                  <a:lnTo>
                    <a:pt x="63500" y="38100"/>
                  </a:lnTo>
                  <a:lnTo>
                    <a:pt x="50800" y="63500"/>
                  </a:lnTo>
                  <a:lnTo>
                    <a:pt x="38100" y="76200"/>
                  </a:lnTo>
                  <a:lnTo>
                    <a:pt x="25400" y="101600"/>
                  </a:lnTo>
                  <a:lnTo>
                    <a:pt x="12700" y="127000"/>
                  </a:lnTo>
                  <a:lnTo>
                    <a:pt x="25400" y="127000"/>
                  </a:lnTo>
                  <a:lnTo>
                    <a:pt x="12700" y="127000"/>
                  </a:lnTo>
                  <a:lnTo>
                    <a:pt x="0" y="165100"/>
                  </a:lnTo>
                  <a:lnTo>
                    <a:pt x="0" y="152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2514600" y="3416300"/>
              <a:ext cx="50801" cy="127001"/>
            </a:xfrm>
            <a:custGeom>
              <a:avLst/>
              <a:gdLst/>
              <a:ahLst/>
              <a:cxnLst/>
              <a:rect l="0" t="0" r="0" b="0"/>
              <a:pathLst>
                <a:path w="50801" h="127001">
                  <a:moveTo>
                    <a:pt x="0" y="0"/>
                  </a:moveTo>
                  <a:lnTo>
                    <a:pt x="12700" y="0"/>
                  </a:lnTo>
                  <a:lnTo>
                    <a:pt x="25400" y="25400"/>
                  </a:lnTo>
                  <a:lnTo>
                    <a:pt x="38100" y="38100"/>
                  </a:lnTo>
                  <a:lnTo>
                    <a:pt x="38100" y="25400"/>
                  </a:lnTo>
                  <a:lnTo>
                    <a:pt x="38100" y="38100"/>
                  </a:lnTo>
                  <a:lnTo>
                    <a:pt x="38100" y="76200"/>
                  </a:lnTo>
                  <a:lnTo>
                    <a:pt x="38100" y="88900"/>
                  </a:lnTo>
                  <a:lnTo>
                    <a:pt x="38100" y="114300"/>
                  </a:lnTo>
                  <a:lnTo>
                    <a:pt x="38100" y="101600"/>
                  </a:lnTo>
                  <a:lnTo>
                    <a:pt x="38100" y="114300"/>
                  </a:lnTo>
                  <a:lnTo>
                    <a:pt x="50800" y="127000"/>
                  </a:lnTo>
                  <a:lnTo>
                    <a:pt x="50800" y="114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2476500" y="3454400"/>
              <a:ext cx="152401" cy="25401"/>
            </a:xfrm>
            <a:custGeom>
              <a:avLst/>
              <a:gdLst/>
              <a:ahLst/>
              <a:cxnLst/>
              <a:rect l="0" t="0" r="0" b="0"/>
              <a:pathLst>
                <a:path w="152401" h="25401">
                  <a:moveTo>
                    <a:pt x="0" y="25400"/>
                  </a:moveTo>
                  <a:lnTo>
                    <a:pt x="0" y="25400"/>
                  </a:lnTo>
                  <a:lnTo>
                    <a:pt x="0" y="25400"/>
                  </a:lnTo>
                  <a:lnTo>
                    <a:pt x="12700" y="25400"/>
                  </a:lnTo>
                  <a:lnTo>
                    <a:pt x="88900" y="12700"/>
                  </a:lnTo>
                  <a:lnTo>
                    <a:pt x="127000" y="12700"/>
                  </a:lnTo>
                  <a:lnTo>
                    <a:pt x="139700" y="12700"/>
                  </a:lnTo>
                  <a:lnTo>
                    <a:pt x="1524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2705100" y="3403600"/>
              <a:ext cx="190501" cy="165101"/>
            </a:xfrm>
            <a:custGeom>
              <a:avLst/>
              <a:gdLst/>
              <a:ahLst/>
              <a:cxnLst/>
              <a:rect l="0" t="0" r="0" b="0"/>
              <a:pathLst>
                <a:path w="190501" h="165101">
                  <a:moveTo>
                    <a:pt x="0" y="0"/>
                  </a:moveTo>
                  <a:lnTo>
                    <a:pt x="38100" y="0"/>
                  </a:lnTo>
                  <a:lnTo>
                    <a:pt x="50800" y="0"/>
                  </a:lnTo>
                  <a:lnTo>
                    <a:pt x="76200" y="0"/>
                  </a:lnTo>
                  <a:lnTo>
                    <a:pt x="76200" y="12700"/>
                  </a:lnTo>
                  <a:lnTo>
                    <a:pt x="88900" y="12700"/>
                  </a:lnTo>
                  <a:lnTo>
                    <a:pt x="88900" y="25400"/>
                  </a:lnTo>
                  <a:lnTo>
                    <a:pt x="88900" y="38100"/>
                  </a:lnTo>
                  <a:lnTo>
                    <a:pt x="76200" y="76200"/>
                  </a:lnTo>
                  <a:lnTo>
                    <a:pt x="50800" y="101600"/>
                  </a:lnTo>
                  <a:lnTo>
                    <a:pt x="38100" y="114300"/>
                  </a:lnTo>
                  <a:lnTo>
                    <a:pt x="25400" y="127000"/>
                  </a:lnTo>
                  <a:lnTo>
                    <a:pt x="12700" y="139700"/>
                  </a:lnTo>
                  <a:lnTo>
                    <a:pt x="12700" y="139700"/>
                  </a:lnTo>
                  <a:lnTo>
                    <a:pt x="12700" y="152400"/>
                  </a:lnTo>
                  <a:lnTo>
                    <a:pt x="63500" y="165100"/>
                  </a:lnTo>
                  <a:lnTo>
                    <a:pt x="76200" y="165100"/>
                  </a:lnTo>
                  <a:lnTo>
                    <a:pt x="101600" y="165100"/>
                  </a:lnTo>
                  <a:lnTo>
                    <a:pt x="114300" y="152400"/>
                  </a:lnTo>
                  <a:lnTo>
                    <a:pt x="101600" y="152400"/>
                  </a:lnTo>
                  <a:lnTo>
                    <a:pt x="114300" y="152400"/>
                  </a:lnTo>
                  <a:lnTo>
                    <a:pt x="139700" y="152400"/>
                  </a:lnTo>
                  <a:lnTo>
                    <a:pt x="139700" y="152400"/>
                  </a:lnTo>
                  <a:lnTo>
                    <a:pt x="165100" y="152400"/>
                  </a:lnTo>
                  <a:lnTo>
                    <a:pt x="190500" y="139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3594100" y="3479800"/>
              <a:ext cx="152401" cy="1"/>
            </a:xfrm>
            <a:custGeom>
              <a:avLst/>
              <a:gdLst/>
              <a:ahLst/>
              <a:cxnLst/>
              <a:rect l="0" t="0" r="0" b="0"/>
              <a:pathLst>
                <a:path w="152401" h="1">
                  <a:moveTo>
                    <a:pt x="0" y="0"/>
                  </a:moveTo>
                  <a:lnTo>
                    <a:pt x="25400" y="0"/>
                  </a:lnTo>
                  <a:lnTo>
                    <a:pt x="63500" y="0"/>
                  </a:lnTo>
                  <a:lnTo>
                    <a:pt x="76200" y="0"/>
                  </a:lnTo>
                  <a:lnTo>
                    <a:pt x="101600" y="0"/>
                  </a:lnTo>
                  <a:lnTo>
                    <a:pt x="127000" y="0"/>
                  </a:lnTo>
                  <a:lnTo>
                    <a:pt x="152400" y="0"/>
                  </a:lnTo>
                  <a:lnTo>
                    <a:pt x="1524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3835400" y="3390900"/>
              <a:ext cx="215901" cy="203201"/>
            </a:xfrm>
            <a:custGeom>
              <a:avLst/>
              <a:gdLst/>
              <a:ahLst/>
              <a:cxnLst/>
              <a:rect l="0" t="0" r="0" b="0"/>
              <a:pathLst>
                <a:path w="215901" h="203201">
                  <a:moveTo>
                    <a:pt x="63500" y="0"/>
                  </a:moveTo>
                  <a:lnTo>
                    <a:pt x="88900" y="25400"/>
                  </a:lnTo>
                  <a:lnTo>
                    <a:pt x="114300" y="25400"/>
                  </a:lnTo>
                  <a:lnTo>
                    <a:pt x="127000" y="25400"/>
                  </a:lnTo>
                  <a:lnTo>
                    <a:pt x="139700" y="25400"/>
                  </a:lnTo>
                  <a:lnTo>
                    <a:pt x="114300" y="50800"/>
                  </a:lnTo>
                  <a:lnTo>
                    <a:pt x="114300" y="76200"/>
                  </a:lnTo>
                  <a:lnTo>
                    <a:pt x="88900" y="88900"/>
                  </a:lnTo>
                  <a:lnTo>
                    <a:pt x="76200" y="101600"/>
                  </a:lnTo>
                  <a:lnTo>
                    <a:pt x="63500" y="114300"/>
                  </a:lnTo>
                  <a:lnTo>
                    <a:pt x="38100" y="139700"/>
                  </a:lnTo>
                  <a:lnTo>
                    <a:pt x="25400" y="139700"/>
                  </a:lnTo>
                  <a:lnTo>
                    <a:pt x="12700" y="165100"/>
                  </a:lnTo>
                  <a:lnTo>
                    <a:pt x="25400" y="165100"/>
                  </a:lnTo>
                  <a:lnTo>
                    <a:pt x="12700" y="165100"/>
                  </a:lnTo>
                  <a:lnTo>
                    <a:pt x="12700" y="177800"/>
                  </a:lnTo>
                  <a:lnTo>
                    <a:pt x="0" y="177800"/>
                  </a:lnTo>
                  <a:lnTo>
                    <a:pt x="0" y="190500"/>
                  </a:lnTo>
                  <a:lnTo>
                    <a:pt x="38100" y="203200"/>
                  </a:lnTo>
                  <a:lnTo>
                    <a:pt x="63500" y="203200"/>
                  </a:lnTo>
                  <a:lnTo>
                    <a:pt x="88900" y="203200"/>
                  </a:lnTo>
                  <a:lnTo>
                    <a:pt x="114300" y="203200"/>
                  </a:lnTo>
                  <a:lnTo>
                    <a:pt x="127000" y="203200"/>
                  </a:lnTo>
                  <a:lnTo>
                    <a:pt x="152400" y="203200"/>
                  </a:lnTo>
                  <a:lnTo>
                    <a:pt x="177800" y="203200"/>
                  </a:lnTo>
                  <a:lnTo>
                    <a:pt x="190500" y="203200"/>
                  </a:lnTo>
                  <a:lnTo>
                    <a:pt x="203200" y="203200"/>
                  </a:lnTo>
                  <a:lnTo>
                    <a:pt x="215900" y="203200"/>
                  </a:lnTo>
                  <a:lnTo>
                    <a:pt x="215900" y="203200"/>
                  </a:lnTo>
                  <a:lnTo>
                    <a:pt x="215900" y="203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3835400" y="3378200"/>
              <a:ext cx="88901" cy="38101"/>
            </a:xfrm>
            <a:custGeom>
              <a:avLst/>
              <a:gdLst/>
              <a:ahLst/>
              <a:cxnLst/>
              <a:rect l="0" t="0" r="0" b="0"/>
              <a:pathLst>
                <a:path w="88901" h="38101">
                  <a:moveTo>
                    <a:pt x="88900" y="0"/>
                  </a:moveTo>
                  <a:lnTo>
                    <a:pt x="88900" y="0"/>
                  </a:lnTo>
                  <a:lnTo>
                    <a:pt x="76200" y="0"/>
                  </a:lnTo>
                  <a:lnTo>
                    <a:pt x="38100" y="12700"/>
                  </a:lnTo>
                  <a:lnTo>
                    <a:pt x="25400" y="12700"/>
                  </a:lnTo>
                  <a:lnTo>
                    <a:pt x="0" y="38100"/>
                  </a:lnTo>
                  <a:lnTo>
                    <a:pt x="0" y="25400"/>
                  </a:lnTo>
                  <a:lnTo>
                    <a:pt x="0" y="38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1917700" y="4127500"/>
              <a:ext cx="342901" cy="215901"/>
            </a:xfrm>
            <a:custGeom>
              <a:avLst/>
              <a:gdLst/>
              <a:ahLst/>
              <a:cxnLst/>
              <a:rect l="0" t="0" r="0" b="0"/>
              <a:pathLst>
                <a:path w="342901" h="215901">
                  <a:moveTo>
                    <a:pt x="12700" y="0"/>
                  </a:moveTo>
                  <a:lnTo>
                    <a:pt x="0" y="0"/>
                  </a:lnTo>
                  <a:lnTo>
                    <a:pt x="12700" y="0"/>
                  </a:lnTo>
                  <a:lnTo>
                    <a:pt x="50800" y="25400"/>
                  </a:lnTo>
                  <a:lnTo>
                    <a:pt x="88900" y="38100"/>
                  </a:lnTo>
                  <a:lnTo>
                    <a:pt x="114300" y="63500"/>
                  </a:lnTo>
                  <a:lnTo>
                    <a:pt x="139700" y="101600"/>
                  </a:lnTo>
                  <a:lnTo>
                    <a:pt x="177800" y="114300"/>
                  </a:lnTo>
                  <a:lnTo>
                    <a:pt x="215900" y="139700"/>
                  </a:lnTo>
                  <a:lnTo>
                    <a:pt x="254000" y="165100"/>
                  </a:lnTo>
                  <a:lnTo>
                    <a:pt x="279400" y="190500"/>
                  </a:lnTo>
                  <a:lnTo>
                    <a:pt x="304800" y="203200"/>
                  </a:lnTo>
                  <a:lnTo>
                    <a:pt x="330200" y="215900"/>
                  </a:lnTo>
                  <a:lnTo>
                    <a:pt x="342900" y="215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1968500" y="4127500"/>
              <a:ext cx="177801" cy="114301"/>
            </a:xfrm>
            <a:custGeom>
              <a:avLst/>
              <a:gdLst/>
              <a:ahLst/>
              <a:cxnLst/>
              <a:rect l="0" t="0" r="0" b="0"/>
              <a:pathLst>
                <a:path w="177801" h="114301">
                  <a:moveTo>
                    <a:pt x="177800" y="0"/>
                  </a:moveTo>
                  <a:lnTo>
                    <a:pt x="152400" y="0"/>
                  </a:lnTo>
                  <a:lnTo>
                    <a:pt x="127000" y="12700"/>
                  </a:lnTo>
                  <a:lnTo>
                    <a:pt x="114300" y="25400"/>
                  </a:lnTo>
                  <a:lnTo>
                    <a:pt x="76200" y="38100"/>
                  </a:lnTo>
                  <a:lnTo>
                    <a:pt x="63500" y="63500"/>
                  </a:lnTo>
                  <a:lnTo>
                    <a:pt x="38100" y="63500"/>
                  </a:lnTo>
                  <a:lnTo>
                    <a:pt x="12700" y="88900"/>
                  </a:lnTo>
                  <a:lnTo>
                    <a:pt x="0" y="101600"/>
                  </a:lnTo>
                  <a:lnTo>
                    <a:pt x="12700" y="114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3238500" y="4178300"/>
              <a:ext cx="228601" cy="165101"/>
            </a:xfrm>
            <a:custGeom>
              <a:avLst/>
              <a:gdLst/>
              <a:ahLst/>
              <a:cxnLst/>
              <a:rect l="0" t="0" r="0" b="0"/>
              <a:pathLst>
                <a:path w="228601" h="165101">
                  <a:moveTo>
                    <a:pt x="0" y="0"/>
                  </a:moveTo>
                  <a:lnTo>
                    <a:pt x="12700" y="12700"/>
                  </a:lnTo>
                  <a:lnTo>
                    <a:pt x="38100" y="38100"/>
                  </a:lnTo>
                  <a:lnTo>
                    <a:pt x="63500" y="63500"/>
                  </a:lnTo>
                  <a:lnTo>
                    <a:pt x="88900" y="88900"/>
                  </a:lnTo>
                  <a:lnTo>
                    <a:pt x="127000" y="114300"/>
                  </a:lnTo>
                  <a:lnTo>
                    <a:pt x="152400" y="139700"/>
                  </a:lnTo>
                  <a:lnTo>
                    <a:pt x="177800" y="152400"/>
                  </a:lnTo>
                  <a:lnTo>
                    <a:pt x="203200" y="165100"/>
                  </a:lnTo>
                  <a:lnTo>
                    <a:pt x="215900" y="165100"/>
                  </a:lnTo>
                  <a:lnTo>
                    <a:pt x="228600" y="165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3289300" y="4152900"/>
              <a:ext cx="127001" cy="177801"/>
            </a:xfrm>
            <a:custGeom>
              <a:avLst/>
              <a:gdLst/>
              <a:ahLst/>
              <a:cxnLst/>
              <a:rect l="0" t="0" r="0" b="0"/>
              <a:pathLst>
                <a:path w="127001" h="177801">
                  <a:moveTo>
                    <a:pt x="127000" y="0"/>
                  </a:moveTo>
                  <a:lnTo>
                    <a:pt x="101600" y="12700"/>
                  </a:lnTo>
                  <a:lnTo>
                    <a:pt x="88900" y="38100"/>
                  </a:lnTo>
                  <a:lnTo>
                    <a:pt x="63500" y="63500"/>
                  </a:lnTo>
                  <a:lnTo>
                    <a:pt x="50800" y="76200"/>
                  </a:lnTo>
                  <a:lnTo>
                    <a:pt x="38100" y="101600"/>
                  </a:lnTo>
                  <a:lnTo>
                    <a:pt x="38100" y="127000"/>
                  </a:lnTo>
                  <a:lnTo>
                    <a:pt x="25400" y="139700"/>
                  </a:lnTo>
                  <a:lnTo>
                    <a:pt x="25400" y="152400"/>
                  </a:lnTo>
                  <a:lnTo>
                    <a:pt x="0" y="177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2692400" y="4165600"/>
              <a:ext cx="254001" cy="355601"/>
            </a:xfrm>
            <a:custGeom>
              <a:avLst/>
              <a:gdLst/>
              <a:ahLst/>
              <a:cxnLst/>
              <a:rect l="0" t="0" r="0" b="0"/>
              <a:pathLst>
                <a:path w="254001" h="355601">
                  <a:moveTo>
                    <a:pt x="0" y="0"/>
                  </a:moveTo>
                  <a:lnTo>
                    <a:pt x="25400" y="50800"/>
                  </a:lnTo>
                  <a:lnTo>
                    <a:pt x="25400" y="76200"/>
                  </a:lnTo>
                  <a:lnTo>
                    <a:pt x="50800" y="88900"/>
                  </a:lnTo>
                  <a:lnTo>
                    <a:pt x="63500" y="101600"/>
                  </a:lnTo>
                  <a:lnTo>
                    <a:pt x="88900" y="114300"/>
                  </a:lnTo>
                  <a:lnTo>
                    <a:pt x="101600" y="114300"/>
                  </a:lnTo>
                  <a:lnTo>
                    <a:pt x="114300" y="101600"/>
                  </a:lnTo>
                  <a:lnTo>
                    <a:pt x="139700" y="88900"/>
                  </a:lnTo>
                  <a:lnTo>
                    <a:pt x="152400" y="88900"/>
                  </a:lnTo>
                  <a:lnTo>
                    <a:pt x="165100" y="63500"/>
                  </a:lnTo>
                  <a:lnTo>
                    <a:pt x="177800" y="50800"/>
                  </a:lnTo>
                  <a:lnTo>
                    <a:pt x="190500" y="25400"/>
                  </a:lnTo>
                  <a:lnTo>
                    <a:pt x="190500" y="38100"/>
                  </a:lnTo>
                  <a:lnTo>
                    <a:pt x="190500" y="25400"/>
                  </a:lnTo>
                  <a:lnTo>
                    <a:pt x="203200" y="25400"/>
                  </a:lnTo>
                  <a:lnTo>
                    <a:pt x="203200" y="12700"/>
                  </a:lnTo>
                  <a:lnTo>
                    <a:pt x="215900" y="12700"/>
                  </a:lnTo>
                  <a:lnTo>
                    <a:pt x="215900" y="63500"/>
                  </a:lnTo>
                  <a:lnTo>
                    <a:pt x="241300" y="101600"/>
                  </a:lnTo>
                  <a:lnTo>
                    <a:pt x="241300" y="139700"/>
                  </a:lnTo>
                  <a:lnTo>
                    <a:pt x="241300" y="177800"/>
                  </a:lnTo>
                  <a:lnTo>
                    <a:pt x="254000" y="215900"/>
                  </a:lnTo>
                  <a:lnTo>
                    <a:pt x="241300" y="254000"/>
                  </a:lnTo>
                  <a:lnTo>
                    <a:pt x="241300" y="292100"/>
                  </a:lnTo>
                  <a:lnTo>
                    <a:pt x="228600" y="330200"/>
                  </a:lnTo>
                  <a:lnTo>
                    <a:pt x="215900" y="342900"/>
                  </a:lnTo>
                  <a:lnTo>
                    <a:pt x="190500" y="355600"/>
                  </a:lnTo>
                  <a:lnTo>
                    <a:pt x="165100" y="355600"/>
                  </a:lnTo>
                  <a:lnTo>
                    <a:pt x="139700" y="342900"/>
                  </a:lnTo>
                  <a:lnTo>
                    <a:pt x="101600" y="330200"/>
                  </a:lnTo>
                  <a:lnTo>
                    <a:pt x="63500" y="304800"/>
                  </a:lnTo>
                  <a:lnTo>
                    <a:pt x="25400" y="292100"/>
                  </a:lnTo>
                  <a:lnTo>
                    <a:pt x="25400" y="279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2413000" y="4102100"/>
              <a:ext cx="50801" cy="190501"/>
            </a:xfrm>
            <a:custGeom>
              <a:avLst/>
              <a:gdLst/>
              <a:ahLst/>
              <a:cxnLst/>
              <a:rect l="0" t="0" r="0" b="0"/>
              <a:pathLst>
                <a:path w="50801" h="190501">
                  <a:moveTo>
                    <a:pt x="0" y="0"/>
                  </a:moveTo>
                  <a:lnTo>
                    <a:pt x="12700" y="0"/>
                  </a:lnTo>
                  <a:lnTo>
                    <a:pt x="25400" y="63500"/>
                  </a:lnTo>
                  <a:lnTo>
                    <a:pt x="38100" y="88900"/>
                  </a:lnTo>
                  <a:lnTo>
                    <a:pt x="38100" y="127000"/>
                  </a:lnTo>
                  <a:lnTo>
                    <a:pt x="38100" y="152400"/>
                  </a:lnTo>
                  <a:lnTo>
                    <a:pt x="38100" y="177800"/>
                  </a:lnTo>
                  <a:lnTo>
                    <a:pt x="38100" y="190500"/>
                  </a:lnTo>
                  <a:lnTo>
                    <a:pt x="50800" y="190500"/>
                  </a:lnTo>
                  <a:lnTo>
                    <a:pt x="38100" y="190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2387600" y="4178300"/>
              <a:ext cx="190501" cy="12701"/>
            </a:xfrm>
            <a:custGeom>
              <a:avLst/>
              <a:gdLst/>
              <a:ahLst/>
              <a:cxnLst/>
              <a:rect l="0" t="0" r="0" b="0"/>
              <a:pathLst>
                <a:path w="190501" h="12701">
                  <a:moveTo>
                    <a:pt x="0" y="0"/>
                  </a:moveTo>
                  <a:lnTo>
                    <a:pt x="12700" y="0"/>
                  </a:lnTo>
                  <a:lnTo>
                    <a:pt x="76200" y="0"/>
                  </a:lnTo>
                  <a:lnTo>
                    <a:pt x="114300" y="12700"/>
                  </a:lnTo>
                  <a:lnTo>
                    <a:pt x="139700" y="12700"/>
                  </a:lnTo>
                  <a:lnTo>
                    <a:pt x="152400" y="12700"/>
                  </a:lnTo>
                  <a:lnTo>
                    <a:pt x="177800" y="12700"/>
                  </a:lnTo>
                  <a:lnTo>
                    <a:pt x="190500" y="0"/>
                  </a:lnTo>
                  <a:lnTo>
                    <a:pt x="190500" y="12700"/>
                  </a:lnTo>
                  <a:lnTo>
                    <a:pt x="1905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3619500" y="4254500"/>
              <a:ext cx="215901" cy="12701"/>
            </a:xfrm>
            <a:custGeom>
              <a:avLst/>
              <a:gdLst/>
              <a:ahLst/>
              <a:cxnLst/>
              <a:rect l="0" t="0" r="0" b="0"/>
              <a:pathLst>
                <a:path w="215901" h="12701">
                  <a:moveTo>
                    <a:pt x="0" y="0"/>
                  </a:moveTo>
                  <a:lnTo>
                    <a:pt x="38100" y="0"/>
                  </a:lnTo>
                  <a:lnTo>
                    <a:pt x="63500" y="0"/>
                  </a:lnTo>
                  <a:lnTo>
                    <a:pt x="101600" y="12700"/>
                  </a:lnTo>
                  <a:lnTo>
                    <a:pt x="127000" y="12700"/>
                  </a:lnTo>
                  <a:lnTo>
                    <a:pt x="165100" y="12700"/>
                  </a:lnTo>
                  <a:lnTo>
                    <a:pt x="190500" y="12700"/>
                  </a:lnTo>
                  <a:lnTo>
                    <a:pt x="2159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3873500" y="4178300"/>
              <a:ext cx="317501" cy="406401"/>
            </a:xfrm>
            <a:custGeom>
              <a:avLst/>
              <a:gdLst/>
              <a:ahLst/>
              <a:cxnLst/>
              <a:rect l="0" t="0" r="0" b="0"/>
              <a:pathLst>
                <a:path w="317501" h="406401">
                  <a:moveTo>
                    <a:pt x="0" y="12700"/>
                  </a:moveTo>
                  <a:lnTo>
                    <a:pt x="0" y="38100"/>
                  </a:lnTo>
                  <a:lnTo>
                    <a:pt x="12700" y="50800"/>
                  </a:lnTo>
                  <a:lnTo>
                    <a:pt x="25400" y="63500"/>
                  </a:lnTo>
                  <a:lnTo>
                    <a:pt x="50800" y="76200"/>
                  </a:lnTo>
                  <a:lnTo>
                    <a:pt x="63500" y="88900"/>
                  </a:lnTo>
                  <a:lnTo>
                    <a:pt x="88900" y="101600"/>
                  </a:lnTo>
                  <a:lnTo>
                    <a:pt x="114300" y="101600"/>
                  </a:lnTo>
                  <a:lnTo>
                    <a:pt x="139700" y="101600"/>
                  </a:lnTo>
                  <a:lnTo>
                    <a:pt x="152400" y="88900"/>
                  </a:lnTo>
                  <a:lnTo>
                    <a:pt x="177800" y="76200"/>
                  </a:lnTo>
                  <a:lnTo>
                    <a:pt x="190500" y="50800"/>
                  </a:lnTo>
                  <a:lnTo>
                    <a:pt x="203200" y="25400"/>
                  </a:lnTo>
                  <a:lnTo>
                    <a:pt x="203200" y="12700"/>
                  </a:lnTo>
                  <a:lnTo>
                    <a:pt x="215900" y="0"/>
                  </a:lnTo>
                  <a:lnTo>
                    <a:pt x="203200" y="0"/>
                  </a:lnTo>
                  <a:lnTo>
                    <a:pt x="215900" y="12700"/>
                  </a:lnTo>
                  <a:lnTo>
                    <a:pt x="254000" y="76200"/>
                  </a:lnTo>
                  <a:lnTo>
                    <a:pt x="266700" y="139700"/>
                  </a:lnTo>
                  <a:lnTo>
                    <a:pt x="292100" y="177800"/>
                  </a:lnTo>
                  <a:lnTo>
                    <a:pt x="304800" y="228600"/>
                  </a:lnTo>
                  <a:lnTo>
                    <a:pt x="317500" y="292100"/>
                  </a:lnTo>
                  <a:lnTo>
                    <a:pt x="317500" y="330200"/>
                  </a:lnTo>
                  <a:lnTo>
                    <a:pt x="317500" y="368300"/>
                  </a:lnTo>
                  <a:lnTo>
                    <a:pt x="304800" y="381000"/>
                  </a:lnTo>
                  <a:lnTo>
                    <a:pt x="292100" y="406400"/>
                  </a:lnTo>
                  <a:lnTo>
                    <a:pt x="266700" y="406400"/>
                  </a:lnTo>
                  <a:lnTo>
                    <a:pt x="228600" y="406400"/>
                  </a:lnTo>
                  <a:lnTo>
                    <a:pt x="203200" y="393700"/>
                  </a:lnTo>
                  <a:lnTo>
                    <a:pt x="165100" y="381000"/>
                  </a:lnTo>
                  <a:lnTo>
                    <a:pt x="127000" y="368300"/>
                  </a:lnTo>
                  <a:lnTo>
                    <a:pt x="114300" y="368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6807200" y="2616200"/>
              <a:ext cx="203201" cy="254001"/>
            </a:xfrm>
            <a:custGeom>
              <a:avLst/>
              <a:gdLst/>
              <a:ahLst/>
              <a:cxnLst/>
              <a:rect l="0" t="0" r="0" b="0"/>
              <a:pathLst>
                <a:path w="203201" h="254001">
                  <a:moveTo>
                    <a:pt x="0" y="0"/>
                  </a:moveTo>
                  <a:lnTo>
                    <a:pt x="0" y="38100"/>
                  </a:lnTo>
                  <a:lnTo>
                    <a:pt x="12700" y="50800"/>
                  </a:lnTo>
                  <a:lnTo>
                    <a:pt x="38100" y="76200"/>
                  </a:lnTo>
                  <a:lnTo>
                    <a:pt x="63500" y="101600"/>
                  </a:lnTo>
                  <a:lnTo>
                    <a:pt x="88900" y="127000"/>
                  </a:lnTo>
                  <a:lnTo>
                    <a:pt x="114300" y="152400"/>
                  </a:lnTo>
                  <a:lnTo>
                    <a:pt x="139700" y="165100"/>
                  </a:lnTo>
                  <a:lnTo>
                    <a:pt x="152400" y="190500"/>
                  </a:lnTo>
                  <a:lnTo>
                    <a:pt x="165100" y="215900"/>
                  </a:lnTo>
                  <a:lnTo>
                    <a:pt x="190500" y="228600"/>
                  </a:lnTo>
                  <a:lnTo>
                    <a:pt x="190500" y="254000"/>
                  </a:lnTo>
                  <a:lnTo>
                    <a:pt x="203200" y="2540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6845300" y="2603500"/>
              <a:ext cx="165101" cy="266701"/>
            </a:xfrm>
            <a:custGeom>
              <a:avLst/>
              <a:gdLst/>
              <a:ahLst/>
              <a:cxnLst/>
              <a:rect l="0" t="0" r="0" b="0"/>
              <a:pathLst>
                <a:path w="165101" h="266701">
                  <a:moveTo>
                    <a:pt x="165100" y="0"/>
                  </a:moveTo>
                  <a:lnTo>
                    <a:pt x="165100" y="0"/>
                  </a:lnTo>
                  <a:lnTo>
                    <a:pt x="127000" y="63500"/>
                  </a:lnTo>
                  <a:lnTo>
                    <a:pt x="114300" y="101600"/>
                  </a:lnTo>
                  <a:lnTo>
                    <a:pt x="101600" y="127000"/>
                  </a:lnTo>
                  <a:lnTo>
                    <a:pt x="88900" y="165100"/>
                  </a:lnTo>
                  <a:lnTo>
                    <a:pt x="63500" y="177800"/>
                  </a:lnTo>
                  <a:lnTo>
                    <a:pt x="50800" y="203200"/>
                  </a:lnTo>
                  <a:lnTo>
                    <a:pt x="25400" y="228600"/>
                  </a:lnTo>
                  <a:lnTo>
                    <a:pt x="25400" y="241300"/>
                  </a:lnTo>
                  <a:lnTo>
                    <a:pt x="12700" y="254000"/>
                  </a:lnTo>
                  <a:lnTo>
                    <a:pt x="0" y="266700"/>
                  </a:lnTo>
                  <a:lnTo>
                    <a:pt x="0" y="2667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7416800" y="2628900"/>
              <a:ext cx="203201" cy="254001"/>
            </a:xfrm>
            <a:custGeom>
              <a:avLst/>
              <a:gdLst/>
              <a:ahLst/>
              <a:cxnLst/>
              <a:rect l="0" t="0" r="0" b="0"/>
              <a:pathLst>
                <a:path w="203201" h="25400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63500" y="63500"/>
                  </a:lnTo>
                  <a:lnTo>
                    <a:pt x="88900" y="88900"/>
                  </a:lnTo>
                  <a:lnTo>
                    <a:pt x="101600" y="127000"/>
                  </a:lnTo>
                  <a:lnTo>
                    <a:pt x="114300" y="139700"/>
                  </a:lnTo>
                  <a:lnTo>
                    <a:pt x="152400" y="165100"/>
                  </a:lnTo>
                  <a:lnTo>
                    <a:pt x="165100" y="190500"/>
                  </a:lnTo>
                  <a:lnTo>
                    <a:pt x="177800" y="215900"/>
                  </a:lnTo>
                  <a:lnTo>
                    <a:pt x="177800" y="228600"/>
                  </a:lnTo>
                  <a:lnTo>
                    <a:pt x="190500" y="241300"/>
                  </a:lnTo>
                  <a:lnTo>
                    <a:pt x="203200" y="254000"/>
                  </a:lnTo>
                  <a:lnTo>
                    <a:pt x="203200" y="2413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7442200" y="2616200"/>
              <a:ext cx="203201" cy="304801"/>
            </a:xfrm>
            <a:custGeom>
              <a:avLst/>
              <a:gdLst/>
              <a:ahLst/>
              <a:cxnLst/>
              <a:rect l="0" t="0" r="0" b="0"/>
              <a:pathLst>
                <a:path w="203201" h="304801">
                  <a:moveTo>
                    <a:pt x="203200" y="0"/>
                  </a:moveTo>
                  <a:lnTo>
                    <a:pt x="190500" y="0"/>
                  </a:lnTo>
                  <a:lnTo>
                    <a:pt x="152400" y="63500"/>
                  </a:lnTo>
                  <a:lnTo>
                    <a:pt x="127000" y="101600"/>
                  </a:lnTo>
                  <a:lnTo>
                    <a:pt x="101600" y="139700"/>
                  </a:lnTo>
                  <a:lnTo>
                    <a:pt x="88900" y="165100"/>
                  </a:lnTo>
                  <a:lnTo>
                    <a:pt x="63500" y="203200"/>
                  </a:lnTo>
                  <a:lnTo>
                    <a:pt x="50800" y="241300"/>
                  </a:lnTo>
                  <a:lnTo>
                    <a:pt x="38100" y="266700"/>
                  </a:lnTo>
                  <a:lnTo>
                    <a:pt x="12700" y="292100"/>
                  </a:lnTo>
                  <a:lnTo>
                    <a:pt x="0" y="3048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8140700" y="2628900"/>
              <a:ext cx="203201" cy="152401"/>
            </a:xfrm>
            <a:custGeom>
              <a:avLst/>
              <a:gdLst/>
              <a:ahLst/>
              <a:cxnLst/>
              <a:rect l="0" t="0" r="0" b="0"/>
              <a:pathLst>
                <a:path w="203201" h="152401">
                  <a:moveTo>
                    <a:pt x="25400" y="0"/>
                  </a:moveTo>
                  <a:lnTo>
                    <a:pt x="25400" y="0"/>
                  </a:lnTo>
                  <a:lnTo>
                    <a:pt x="25400" y="38100"/>
                  </a:lnTo>
                  <a:lnTo>
                    <a:pt x="25400" y="63500"/>
                  </a:lnTo>
                  <a:lnTo>
                    <a:pt x="12700" y="88900"/>
                  </a:lnTo>
                  <a:lnTo>
                    <a:pt x="12700" y="101600"/>
                  </a:lnTo>
                  <a:lnTo>
                    <a:pt x="0" y="127000"/>
                  </a:lnTo>
                  <a:lnTo>
                    <a:pt x="0" y="127000"/>
                  </a:lnTo>
                  <a:lnTo>
                    <a:pt x="0" y="139700"/>
                  </a:lnTo>
                  <a:lnTo>
                    <a:pt x="12700" y="139700"/>
                  </a:lnTo>
                  <a:lnTo>
                    <a:pt x="12700" y="152400"/>
                  </a:lnTo>
                  <a:lnTo>
                    <a:pt x="50800" y="152400"/>
                  </a:lnTo>
                  <a:lnTo>
                    <a:pt x="76200" y="139700"/>
                  </a:lnTo>
                  <a:lnTo>
                    <a:pt x="88900" y="139700"/>
                  </a:lnTo>
                  <a:lnTo>
                    <a:pt x="114300" y="139700"/>
                  </a:lnTo>
                  <a:lnTo>
                    <a:pt x="152400" y="127000"/>
                  </a:lnTo>
                  <a:lnTo>
                    <a:pt x="165100" y="127000"/>
                  </a:lnTo>
                  <a:lnTo>
                    <a:pt x="177800" y="127000"/>
                  </a:lnTo>
                  <a:lnTo>
                    <a:pt x="190500" y="127000"/>
                  </a:lnTo>
                  <a:lnTo>
                    <a:pt x="203200" y="1143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8293100" y="2603500"/>
              <a:ext cx="25401" cy="368301"/>
            </a:xfrm>
            <a:custGeom>
              <a:avLst/>
              <a:gdLst/>
              <a:ahLst/>
              <a:cxnLst/>
              <a:rect l="0" t="0" r="0" b="0"/>
              <a:pathLst>
                <a:path w="25401" h="368301">
                  <a:moveTo>
                    <a:pt x="12700" y="0"/>
                  </a:moveTo>
                  <a:lnTo>
                    <a:pt x="0" y="25400"/>
                  </a:lnTo>
                  <a:lnTo>
                    <a:pt x="0" y="63500"/>
                  </a:lnTo>
                  <a:lnTo>
                    <a:pt x="0" y="101600"/>
                  </a:lnTo>
                  <a:lnTo>
                    <a:pt x="12700" y="152400"/>
                  </a:lnTo>
                  <a:lnTo>
                    <a:pt x="12700" y="177800"/>
                  </a:lnTo>
                  <a:lnTo>
                    <a:pt x="12700" y="215900"/>
                  </a:lnTo>
                  <a:lnTo>
                    <a:pt x="25400" y="254000"/>
                  </a:lnTo>
                  <a:lnTo>
                    <a:pt x="25400" y="292100"/>
                  </a:lnTo>
                  <a:lnTo>
                    <a:pt x="25400" y="317500"/>
                  </a:lnTo>
                  <a:lnTo>
                    <a:pt x="25400" y="342900"/>
                  </a:lnTo>
                  <a:lnTo>
                    <a:pt x="25400" y="355600"/>
                  </a:lnTo>
                  <a:lnTo>
                    <a:pt x="25400" y="3683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6807200" y="3327400"/>
              <a:ext cx="190501" cy="152401"/>
            </a:xfrm>
            <a:custGeom>
              <a:avLst/>
              <a:gdLst/>
              <a:ahLst/>
              <a:cxnLst/>
              <a:rect l="0" t="0" r="0" b="0"/>
              <a:pathLst>
                <a:path w="190501" h="152401">
                  <a:moveTo>
                    <a:pt x="38100" y="0"/>
                  </a:moveTo>
                  <a:lnTo>
                    <a:pt x="38100" y="12700"/>
                  </a:lnTo>
                  <a:lnTo>
                    <a:pt x="38100" y="0"/>
                  </a:lnTo>
                  <a:lnTo>
                    <a:pt x="38100" y="12700"/>
                  </a:lnTo>
                  <a:lnTo>
                    <a:pt x="38100" y="63500"/>
                  </a:lnTo>
                  <a:lnTo>
                    <a:pt x="25400" y="88900"/>
                  </a:lnTo>
                  <a:lnTo>
                    <a:pt x="25400" y="101600"/>
                  </a:lnTo>
                  <a:lnTo>
                    <a:pt x="12700" y="114300"/>
                  </a:lnTo>
                  <a:lnTo>
                    <a:pt x="12700" y="114300"/>
                  </a:lnTo>
                  <a:lnTo>
                    <a:pt x="12700" y="114300"/>
                  </a:lnTo>
                  <a:lnTo>
                    <a:pt x="0" y="152400"/>
                  </a:lnTo>
                  <a:lnTo>
                    <a:pt x="12700" y="152400"/>
                  </a:lnTo>
                  <a:lnTo>
                    <a:pt x="25400" y="152400"/>
                  </a:lnTo>
                  <a:lnTo>
                    <a:pt x="63500" y="139700"/>
                  </a:lnTo>
                  <a:lnTo>
                    <a:pt x="101600" y="139700"/>
                  </a:lnTo>
                  <a:lnTo>
                    <a:pt x="114300" y="139700"/>
                  </a:lnTo>
                  <a:lnTo>
                    <a:pt x="127000" y="127000"/>
                  </a:lnTo>
                  <a:lnTo>
                    <a:pt x="152400" y="127000"/>
                  </a:lnTo>
                  <a:lnTo>
                    <a:pt x="165100" y="127000"/>
                  </a:lnTo>
                  <a:lnTo>
                    <a:pt x="177800" y="114300"/>
                  </a:lnTo>
                  <a:lnTo>
                    <a:pt x="190500" y="101600"/>
                  </a:lnTo>
                  <a:lnTo>
                    <a:pt x="190500" y="889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6959600" y="3327400"/>
              <a:ext cx="38101" cy="266701"/>
            </a:xfrm>
            <a:custGeom>
              <a:avLst/>
              <a:gdLst/>
              <a:ahLst/>
              <a:cxnLst/>
              <a:rect l="0" t="0" r="0" b="0"/>
              <a:pathLst>
                <a:path w="38101" h="266701">
                  <a:moveTo>
                    <a:pt x="38100" y="0"/>
                  </a:moveTo>
                  <a:lnTo>
                    <a:pt x="25400" y="25400"/>
                  </a:lnTo>
                  <a:lnTo>
                    <a:pt x="25400" y="63500"/>
                  </a:lnTo>
                  <a:lnTo>
                    <a:pt x="25400" y="88900"/>
                  </a:lnTo>
                  <a:lnTo>
                    <a:pt x="12700" y="127000"/>
                  </a:lnTo>
                  <a:lnTo>
                    <a:pt x="12700" y="152400"/>
                  </a:lnTo>
                  <a:lnTo>
                    <a:pt x="12700" y="177800"/>
                  </a:lnTo>
                  <a:lnTo>
                    <a:pt x="0" y="203200"/>
                  </a:lnTo>
                  <a:lnTo>
                    <a:pt x="0" y="228600"/>
                  </a:lnTo>
                  <a:lnTo>
                    <a:pt x="0" y="241300"/>
                  </a:lnTo>
                  <a:lnTo>
                    <a:pt x="0" y="254000"/>
                  </a:lnTo>
                  <a:lnTo>
                    <a:pt x="0" y="2667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7124700" y="3429000"/>
              <a:ext cx="177801" cy="152401"/>
            </a:xfrm>
            <a:custGeom>
              <a:avLst/>
              <a:gdLst/>
              <a:ahLst/>
              <a:cxnLst/>
              <a:rect l="0" t="0" r="0" b="0"/>
              <a:pathLst>
                <a:path w="177801" h="152401">
                  <a:moveTo>
                    <a:pt x="0" y="0"/>
                  </a:moveTo>
                  <a:lnTo>
                    <a:pt x="12700" y="0"/>
                  </a:lnTo>
                  <a:lnTo>
                    <a:pt x="25400" y="12700"/>
                  </a:lnTo>
                  <a:lnTo>
                    <a:pt x="38100" y="38100"/>
                  </a:lnTo>
                  <a:lnTo>
                    <a:pt x="50800" y="50800"/>
                  </a:lnTo>
                  <a:lnTo>
                    <a:pt x="76200" y="63500"/>
                  </a:lnTo>
                  <a:lnTo>
                    <a:pt x="88900" y="76200"/>
                  </a:lnTo>
                  <a:lnTo>
                    <a:pt x="114300" y="101600"/>
                  </a:lnTo>
                  <a:lnTo>
                    <a:pt x="127000" y="114300"/>
                  </a:lnTo>
                  <a:lnTo>
                    <a:pt x="139700" y="127000"/>
                  </a:lnTo>
                  <a:lnTo>
                    <a:pt x="152400" y="139700"/>
                  </a:lnTo>
                  <a:lnTo>
                    <a:pt x="165100" y="152400"/>
                  </a:lnTo>
                  <a:lnTo>
                    <a:pt x="177800" y="152400"/>
                  </a:lnTo>
                  <a:lnTo>
                    <a:pt x="165100" y="1524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7112000" y="3390900"/>
              <a:ext cx="190501" cy="228601"/>
            </a:xfrm>
            <a:custGeom>
              <a:avLst/>
              <a:gdLst/>
              <a:ahLst/>
              <a:cxnLst/>
              <a:rect l="0" t="0" r="0" b="0"/>
              <a:pathLst>
                <a:path w="190501" h="228601">
                  <a:moveTo>
                    <a:pt x="190500" y="0"/>
                  </a:moveTo>
                  <a:lnTo>
                    <a:pt x="165100" y="38100"/>
                  </a:lnTo>
                  <a:lnTo>
                    <a:pt x="152400" y="50800"/>
                  </a:lnTo>
                  <a:lnTo>
                    <a:pt x="139700" y="76200"/>
                  </a:lnTo>
                  <a:lnTo>
                    <a:pt x="127000" y="101600"/>
                  </a:lnTo>
                  <a:lnTo>
                    <a:pt x="114300" y="114300"/>
                  </a:lnTo>
                  <a:lnTo>
                    <a:pt x="88900" y="139700"/>
                  </a:lnTo>
                  <a:lnTo>
                    <a:pt x="76200" y="165100"/>
                  </a:lnTo>
                  <a:lnTo>
                    <a:pt x="63500" y="177800"/>
                  </a:lnTo>
                  <a:lnTo>
                    <a:pt x="38100" y="203200"/>
                  </a:lnTo>
                  <a:lnTo>
                    <a:pt x="25400" y="215900"/>
                  </a:lnTo>
                  <a:lnTo>
                    <a:pt x="0" y="228600"/>
                  </a:lnTo>
                  <a:lnTo>
                    <a:pt x="0" y="2286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7531100" y="3289300"/>
              <a:ext cx="152401" cy="292101"/>
            </a:xfrm>
            <a:custGeom>
              <a:avLst/>
              <a:gdLst/>
              <a:ahLst/>
              <a:cxnLst/>
              <a:rect l="0" t="0" r="0" b="0"/>
              <a:pathLst>
                <a:path w="152401" h="292101">
                  <a:moveTo>
                    <a:pt x="50800" y="38100"/>
                  </a:moveTo>
                  <a:lnTo>
                    <a:pt x="50800" y="63500"/>
                  </a:lnTo>
                  <a:lnTo>
                    <a:pt x="50800" y="76200"/>
                  </a:lnTo>
                  <a:lnTo>
                    <a:pt x="38100" y="63500"/>
                  </a:lnTo>
                  <a:lnTo>
                    <a:pt x="38100" y="76200"/>
                  </a:lnTo>
                  <a:lnTo>
                    <a:pt x="50800" y="50800"/>
                  </a:lnTo>
                  <a:lnTo>
                    <a:pt x="63500" y="38100"/>
                  </a:lnTo>
                  <a:lnTo>
                    <a:pt x="63500" y="12700"/>
                  </a:lnTo>
                  <a:lnTo>
                    <a:pt x="76200" y="0"/>
                  </a:lnTo>
                  <a:lnTo>
                    <a:pt x="88900" y="0"/>
                  </a:lnTo>
                  <a:lnTo>
                    <a:pt x="101600" y="0"/>
                  </a:lnTo>
                  <a:lnTo>
                    <a:pt x="127000" y="12700"/>
                  </a:lnTo>
                  <a:lnTo>
                    <a:pt x="114300" y="0"/>
                  </a:lnTo>
                  <a:lnTo>
                    <a:pt x="127000" y="12700"/>
                  </a:lnTo>
                  <a:lnTo>
                    <a:pt x="139700" y="50800"/>
                  </a:lnTo>
                  <a:lnTo>
                    <a:pt x="139700" y="76200"/>
                  </a:lnTo>
                  <a:lnTo>
                    <a:pt x="139700" y="101600"/>
                  </a:lnTo>
                  <a:lnTo>
                    <a:pt x="127000" y="127000"/>
                  </a:lnTo>
                  <a:lnTo>
                    <a:pt x="127000" y="152400"/>
                  </a:lnTo>
                  <a:lnTo>
                    <a:pt x="114300" y="177800"/>
                  </a:lnTo>
                  <a:lnTo>
                    <a:pt x="88900" y="190500"/>
                  </a:lnTo>
                  <a:lnTo>
                    <a:pt x="76200" y="215900"/>
                  </a:lnTo>
                  <a:lnTo>
                    <a:pt x="63500" y="228600"/>
                  </a:lnTo>
                  <a:lnTo>
                    <a:pt x="50800" y="241300"/>
                  </a:lnTo>
                  <a:lnTo>
                    <a:pt x="38100" y="241300"/>
                  </a:lnTo>
                  <a:lnTo>
                    <a:pt x="25400" y="241300"/>
                  </a:lnTo>
                  <a:lnTo>
                    <a:pt x="12700" y="241300"/>
                  </a:lnTo>
                  <a:lnTo>
                    <a:pt x="0" y="241300"/>
                  </a:lnTo>
                  <a:lnTo>
                    <a:pt x="12700" y="241300"/>
                  </a:lnTo>
                  <a:lnTo>
                    <a:pt x="50800" y="215900"/>
                  </a:lnTo>
                  <a:lnTo>
                    <a:pt x="63500" y="215900"/>
                  </a:lnTo>
                  <a:lnTo>
                    <a:pt x="88900" y="228600"/>
                  </a:lnTo>
                  <a:lnTo>
                    <a:pt x="101600" y="241300"/>
                  </a:lnTo>
                  <a:lnTo>
                    <a:pt x="114300" y="241300"/>
                  </a:lnTo>
                  <a:lnTo>
                    <a:pt x="127000" y="254000"/>
                  </a:lnTo>
                  <a:lnTo>
                    <a:pt x="127000" y="266700"/>
                  </a:lnTo>
                  <a:lnTo>
                    <a:pt x="139700" y="279400"/>
                  </a:lnTo>
                  <a:lnTo>
                    <a:pt x="139700" y="279400"/>
                  </a:lnTo>
                  <a:lnTo>
                    <a:pt x="139700" y="279400"/>
                  </a:lnTo>
                  <a:lnTo>
                    <a:pt x="152400" y="2921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7772400" y="3378200"/>
              <a:ext cx="139701" cy="165101"/>
            </a:xfrm>
            <a:custGeom>
              <a:avLst/>
              <a:gdLst/>
              <a:ahLst/>
              <a:cxnLst/>
              <a:rect l="0" t="0" r="0" b="0"/>
              <a:pathLst>
                <a:path w="139701" h="165101">
                  <a:moveTo>
                    <a:pt x="0" y="0"/>
                  </a:moveTo>
                  <a:lnTo>
                    <a:pt x="0" y="12700"/>
                  </a:lnTo>
                  <a:lnTo>
                    <a:pt x="12700" y="12700"/>
                  </a:lnTo>
                  <a:lnTo>
                    <a:pt x="38100" y="50800"/>
                  </a:lnTo>
                  <a:lnTo>
                    <a:pt x="50800" y="63500"/>
                  </a:lnTo>
                  <a:lnTo>
                    <a:pt x="63500" y="88900"/>
                  </a:lnTo>
                  <a:lnTo>
                    <a:pt x="76200" y="101600"/>
                  </a:lnTo>
                  <a:lnTo>
                    <a:pt x="88900" y="114300"/>
                  </a:lnTo>
                  <a:lnTo>
                    <a:pt x="88900" y="101600"/>
                  </a:lnTo>
                  <a:lnTo>
                    <a:pt x="88900" y="114300"/>
                  </a:lnTo>
                  <a:lnTo>
                    <a:pt x="127000" y="152400"/>
                  </a:lnTo>
                  <a:lnTo>
                    <a:pt x="127000" y="152400"/>
                  </a:lnTo>
                  <a:lnTo>
                    <a:pt x="139700" y="1651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7747000" y="3365500"/>
              <a:ext cx="190501" cy="228601"/>
            </a:xfrm>
            <a:custGeom>
              <a:avLst/>
              <a:gdLst/>
              <a:ahLst/>
              <a:cxnLst/>
              <a:rect l="0" t="0" r="0" b="0"/>
              <a:pathLst>
                <a:path w="190501" h="228601">
                  <a:moveTo>
                    <a:pt x="190500" y="0"/>
                  </a:moveTo>
                  <a:lnTo>
                    <a:pt x="177800" y="12700"/>
                  </a:lnTo>
                  <a:lnTo>
                    <a:pt x="152400" y="50800"/>
                  </a:lnTo>
                  <a:lnTo>
                    <a:pt x="127000" y="76200"/>
                  </a:lnTo>
                  <a:lnTo>
                    <a:pt x="114300" y="88900"/>
                  </a:lnTo>
                  <a:lnTo>
                    <a:pt x="101600" y="114300"/>
                  </a:lnTo>
                  <a:lnTo>
                    <a:pt x="88900" y="127000"/>
                  </a:lnTo>
                  <a:lnTo>
                    <a:pt x="76200" y="139700"/>
                  </a:lnTo>
                  <a:lnTo>
                    <a:pt x="63500" y="152400"/>
                  </a:lnTo>
                  <a:lnTo>
                    <a:pt x="50800" y="165100"/>
                  </a:lnTo>
                  <a:lnTo>
                    <a:pt x="38100" y="177800"/>
                  </a:lnTo>
                  <a:lnTo>
                    <a:pt x="25400" y="190500"/>
                  </a:lnTo>
                  <a:lnTo>
                    <a:pt x="12700" y="203200"/>
                  </a:lnTo>
                  <a:lnTo>
                    <a:pt x="0" y="215900"/>
                  </a:lnTo>
                  <a:lnTo>
                    <a:pt x="0" y="228600"/>
                  </a:lnTo>
                  <a:lnTo>
                    <a:pt x="0" y="2159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8128000" y="3416300"/>
              <a:ext cx="12701" cy="152401"/>
            </a:xfrm>
            <a:custGeom>
              <a:avLst/>
              <a:gdLst/>
              <a:ahLst/>
              <a:cxnLst/>
              <a:rect l="0" t="0" r="0" b="0"/>
              <a:pathLst>
                <a:path w="12701" h="152401">
                  <a:moveTo>
                    <a:pt x="0" y="0"/>
                  </a:moveTo>
                  <a:lnTo>
                    <a:pt x="0" y="0"/>
                  </a:lnTo>
                  <a:lnTo>
                    <a:pt x="12700" y="38100"/>
                  </a:lnTo>
                  <a:lnTo>
                    <a:pt x="12700" y="63500"/>
                  </a:lnTo>
                  <a:lnTo>
                    <a:pt x="12700" y="76200"/>
                  </a:lnTo>
                  <a:lnTo>
                    <a:pt x="12700" y="88900"/>
                  </a:lnTo>
                  <a:lnTo>
                    <a:pt x="12700" y="114300"/>
                  </a:lnTo>
                  <a:lnTo>
                    <a:pt x="12700" y="114300"/>
                  </a:lnTo>
                  <a:lnTo>
                    <a:pt x="12700" y="1524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8077200" y="3479800"/>
              <a:ext cx="152401" cy="25401"/>
            </a:xfrm>
            <a:custGeom>
              <a:avLst/>
              <a:gdLst/>
              <a:ahLst/>
              <a:cxnLst/>
              <a:rect l="0" t="0" r="0" b="0"/>
              <a:pathLst>
                <a:path w="152401" h="25401">
                  <a:moveTo>
                    <a:pt x="0" y="0"/>
                  </a:moveTo>
                  <a:lnTo>
                    <a:pt x="0" y="0"/>
                  </a:lnTo>
                  <a:lnTo>
                    <a:pt x="38100" y="12700"/>
                  </a:lnTo>
                  <a:lnTo>
                    <a:pt x="63500" y="12700"/>
                  </a:lnTo>
                  <a:lnTo>
                    <a:pt x="76200" y="12700"/>
                  </a:lnTo>
                  <a:lnTo>
                    <a:pt x="101600" y="12700"/>
                  </a:lnTo>
                  <a:lnTo>
                    <a:pt x="114300" y="25400"/>
                  </a:lnTo>
                  <a:lnTo>
                    <a:pt x="127000" y="25400"/>
                  </a:lnTo>
                  <a:lnTo>
                    <a:pt x="152400" y="25400"/>
                  </a:lnTo>
                  <a:lnTo>
                    <a:pt x="152400" y="254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8343900" y="3327400"/>
              <a:ext cx="177801" cy="330201"/>
            </a:xfrm>
            <a:custGeom>
              <a:avLst/>
              <a:gdLst/>
              <a:ahLst/>
              <a:cxnLst/>
              <a:rect l="0" t="0" r="0" b="0"/>
              <a:pathLst>
                <a:path w="177801" h="330201">
                  <a:moveTo>
                    <a:pt x="25400" y="63500"/>
                  </a:moveTo>
                  <a:lnTo>
                    <a:pt x="25400" y="50800"/>
                  </a:lnTo>
                  <a:lnTo>
                    <a:pt x="63500" y="25400"/>
                  </a:lnTo>
                  <a:lnTo>
                    <a:pt x="88900" y="12700"/>
                  </a:lnTo>
                  <a:lnTo>
                    <a:pt x="101600" y="0"/>
                  </a:lnTo>
                  <a:lnTo>
                    <a:pt x="127000" y="0"/>
                  </a:lnTo>
                  <a:lnTo>
                    <a:pt x="152400" y="0"/>
                  </a:lnTo>
                  <a:lnTo>
                    <a:pt x="165100" y="12700"/>
                  </a:lnTo>
                  <a:lnTo>
                    <a:pt x="177800" y="25400"/>
                  </a:lnTo>
                  <a:lnTo>
                    <a:pt x="152400" y="63500"/>
                  </a:lnTo>
                  <a:lnTo>
                    <a:pt x="127000" y="88900"/>
                  </a:lnTo>
                  <a:lnTo>
                    <a:pt x="101600" y="101600"/>
                  </a:lnTo>
                  <a:lnTo>
                    <a:pt x="88900" y="114300"/>
                  </a:lnTo>
                  <a:lnTo>
                    <a:pt x="63500" y="127000"/>
                  </a:lnTo>
                  <a:lnTo>
                    <a:pt x="50800" y="139700"/>
                  </a:lnTo>
                  <a:lnTo>
                    <a:pt x="38100" y="152400"/>
                  </a:lnTo>
                  <a:lnTo>
                    <a:pt x="50800" y="152400"/>
                  </a:lnTo>
                  <a:lnTo>
                    <a:pt x="114300" y="139700"/>
                  </a:lnTo>
                  <a:lnTo>
                    <a:pt x="139700" y="152400"/>
                  </a:lnTo>
                  <a:lnTo>
                    <a:pt x="152400" y="152400"/>
                  </a:lnTo>
                  <a:lnTo>
                    <a:pt x="177800" y="177800"/>
                  </a:lnTo>
                  <a:lnTo>
                    <a:pt x="177800" y="190500"/>
                  </a:lnTo>
                  <a:lnTo>
                    <a:pt x="177800" y="215900"/>
                  </a:lnTo>
                  <a:lnTo>
                    <a:pt x="177800" y="241300"/>
                  </a:lnTo>
                  <a:lnTo>
                    <a:pt x="165100" y="266700"/>
                  </a:lnTo>
                  <a:lnTo>
                    <a:pt x="152400" y="292100"/>
                  </a:lnTo>
                  <a:lnTo>
                    <a:pt x="127000" y="292100"/>
                  </a:lnTo>
                  <a:lnTo>
                    <a:pt x="88900" y="317500"/>
                  </a:lnTo>
                  <a:lnTo>
                    <a:pt x="63500" y="317500"/>
                  </a:lnTo>
                  <a:lnTo>
                    <a:pt x="38100" y="330200"/>
                  </a:lnTo>
                  <a:lnTo>
                    <a:pt x="25400" y="330200"/>
                  </a:lnTo>
                  <a:lnTo>
                    <a:pt x="0" y="304800"/>
                  </a:lnTo>
                  <a:lnTo>
                    <a:pt x="0" y="317500"/>
                  </a:lnTo>
                  <a:lnTo>
                    <a:pt x="0" y="304800"/>
                  </a:lnTo>
                  <a:lnTo>
                    <a:pt x="0" y="2921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6921500" y="4013200"/>
              <a:ext cx="50801" cy="304801"/>
            </a:xfrm>
            <a:custGeom>
              <a:avLst/>
              <a:gdLst/>
              <a:ahLst/>
              <a:cxnLst/>
              <a:rect l="0" t="0" r="0" b="0"/>
              <a:pathLst>
                <a:path w="50801" h="304801">
                  <a:moveTo>
                    <a:pt x="0" y="0"/>
                  </a:moveTo>
                  <a:lnTo>
                    <a:pt x="12700" y="38100"/>
                  </a:lnTo>
                  <a:lnTo>
                    <a:pt x="12700" y="63500"/>
                  </a:lnTo>
                  <a:lnTo>
                    <a:pt x="12700" y="88900"/>
                  </a:lnTo>
                  <a:lnTo>
                    <a:pt x="25400" y="114300"/>
                  </a:lnTo>
                  <a:lnTo>
                    <a:pt x="38100" y="152400"/>
                  </a:lnTo>
                  <a:lnTo>
                    <a:pt x="38100" y="177800"/>
                  </a:lnTo>
                  <a:lnTo>
                    <a:pt x="38100" y="215900"/>
                  </a:lnTo>
                  <a:lnTo>
                    <a:pt x="38100" y="241300"/>
                  </a:lnTo>
                  <a:lnTo>
                    <a:pt x="38100" y="266700"/>
                  </a:lnTo>
                  <a:lnTo>
                    <a:pt x="38100" y="279400"/>
                  </a:lnTo>
                  <a:lnTo>
                    <a:pt x="50800" y="304800"/>
                  </a:lnTo>
                  <a:lnTo>
                    <a:pt x="38100" y="2921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7048500" y="4025900"/>
              <a:ext cx="152401" cy="228601"/>
            </a:xfrm>
            <a:custGeom>
              <a:avLst/>
              <a:gdLst/>
              <a:ahLst/>
              <a:cxnLst/>
              <a:rect l="0" t="0" r="0" b="0"/>
              <a:pathLst>
                <a:path w="152401" h="228601">
                  <a:moveTo>
                    <a:pt x="50800" y="25400"/>
                  </a:moveTo>
                  <a:lnTo>
                    <a:pt x="50800" y="38100"/>
                  </a:lnTo>
                  <a:lnTo>
                    <a:pt x="50800" y="50800"/>
                  </a:lnTo>
                  <a:lnTo>
                    <a:pt x="38100" y="63500"/>
                  </a:lnTo>
                  <a:lnTo>
                    <a:pt x="38100" y="165100"/>
                  </a:lnTo>
                  <a:lnTo>
                    <a:pt x="38100" y="203200"/>
                  </a:lnTo>
                  <a:lnTo>
                    <a:pt x="50800" y="228600"/>
                  </a:lnTo>
                  <a:lnTo>
                    <a:pt x="63500" y="228600"/>
                  </a:lnTo>
                  <a:lnTo>
                    <a:pt x="88900" y="228600"/>
                  </a:lnTo>
                  <a:lnTo>
                    <a:pt x="101600" y="228600"/>
                  </a:lnTo>
                  <a:lnTo>
                    <a:pt x="127000" y="203200"/>
                  </a:lnTo>
                  <a:lnTo>
                    <a:pt x="139700" y="177800"/>
                  </a:lnTo>
                  <a:lnTo>
                    <a:pt x="152400" y="152400"/>
                  </a:lnTo>
                  <a:lnTo>
                    <a:pt x="152400" y="114300"/>
                  </a:lnTo>
                  <a:lnTo>
                    <a:pt x="152400" y="76200"/>
                  </a:lnTo>
                  <a:lnTo>
                    <a:pt x="152400" y="50800"/>
                  </a:lnTo>
                  <a:lnTo>
                    <a:pt x="127000" y="25400"/>
                  </a:lnTo>
                  <a:lnTo>
                    <a:pt x="114300" y="0"/>
                  </a:lnTo>
                  <a:lnTo>
                    <a:pt x="88900" y="0"/>
                  </a:lnTo>
                  <a:lnTo>
                    <a:pt x="63500" y="0"/>
                  </a:lnTo>
                  <a:lnTo>
                    <a:pt x="38100" y="0"/>
                  </a:lnTo>
                  <a:lnTo>
                    <a:pt x="25400" y="12700"/>
                  </a:lnTo>
                  <a:lnTo>
                    <a:pt x="0" y="254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7493000" y="4076700"/>
              <a:ext cx="190501" cy="215901"/>
            </a:xfrm>
            <a:custGeom>
              <a:avLst/>
              <a:gdLst/>
              <a:ahLst/>
              <a:cxnLst/>
              <a:rect l="0" t="0" r="0" b="0"/>
              <a:pathLst>
                <a:path w="190501" h="215901">
                  <a:moveTo>
                    <a:pt x="0" y="0"/>
                  </a:moveTo>
                  <a:lnTo>
                    <a:pt x="12700" y="12700"/>
                  </a:lnTo>
                  <a:lnTo>
                    <a:pt x="38100" y="50800"/>
                  </a:lnTo>
                  <a:lnTo>
                    <a:pt x="63500" y="76200"/>
                  </a:lnTo>
                  <a:lnTo>
                    <a:pt x="76200" y="88900"/>
                  </a:lnTo>
                  <a:lnTo>
                    <a:pt x="101600" y="114300"/>
                  </a:lnTo>
                  <a:lnTo>
                    <a:pt x="114300" y="139700"/>
                  </a:lnTo>
                  <a:lnTo>
                    <a:pt x="127000" y="152400"/>
                  </a:lnTo>
                  <a:lnTo>
                    <a:pt x="152400" y="177800"/>
                  </a:lnTo>
                  <a:lnTo>
                    <a:pt x="165100" y="190500"/>
                  </a:lnTo>
                  <a:lnTo>
                    <a:pt x="177800" y="203200"/>
                  </a:lnTo>
                  <a:lnTo>
                    <a:pt x="190500" y="215900"/>
                  </a:lnTo>
                  <a:lnTo>
                    <a:pt x="190500" y="2159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7518400" y="4076700"/>
              <a:ext cx="203201" cy="241301"/>
            </a:xfrm>
            <a:custGeom>
              <a:avLst/>
              <a:gdLst/>
              <a:ahLst/>
              <a:cxnLst/>
              <a:rect l="0" t="0" r="0" b="0"/>
              <a:pathLst>
                <a:path w="203201" h="241301">
                  <a:moveTo>
                    <a:pt x="203200" y="0"/>
                  </a:moveTo>
                  <a:lnTo>
                    <a:pt x="203200" y="0"/>
                  </a:lnTo>
                  <a:lnTo>
                    <a:pt x="165100" y="63500"/>
                  </a:lnTo>
                  <a:lnTo>
                    <a:pt x="139700" y="88900"/>
                  </a:lnTo>
                  <a:lnTo>
                    <a:pt x="114300" y="114300"/>
                  </a:lnTo>
                  <a:lnTo>
                    <a:pt x="88900" y="139700"/>
                  </a:lnTo>
                  <a:lnTo>
                    <a:pt x="76200" y="165100"/>
                  </a:lnTo>
                  <a:lnTo>
                    <a:pt x="50800" y="177800"/>
                  </a:lnTo>
                  <a:lnTo>
                    <a:pt x="38100" y="203200"/>
                  </a:lnTo>
                  <a:lnTo>
                    <a:pt x="12700" y="215900"/>
                  </a:lnTo>
                  <a:lnTo>
                    <a:pt x="12700" y="241300"/>
                  </a:lnTo>
                  <a:lnTo>
                    <a:pt x="0" y="2413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7772400" y="4191000"/>
              <a:ext cx="152401" cy="1"/>
            </a:xfrm>
            <a:custGeom>
              <a:avLst/>
              <a:gdLst/>
              <a:ahLst/>
              <a:cxnLst/>
              <a:rect l="0" t="0" r="0" b="0"/>
              <a:pathLst>
                <a:path w="152401" h="1">
                  <a:moveTo>
                    <a:pt x="0" y="0"/>
                  </a:moveTo>
                  <a:lnTo>
                    <a:pt x="0" y="0"/>
                  </a:lnTo>
                  <a:lnTo>
                    <a:pt x="38100" y="0"/>
                  </a:lnTo>
                  <a:lnTo>
                    <a:pt x="50800" y="0"/>
                  </a:lnTo>
                  <a:lnTo>
                    <a:pt x="63500" y="0"/>
                  </a:lnTo>
                  <a:lnTo>
                    <a:pt x="88900" y="0"/>
                  </a:lnTo>
                  <a:lnTo>
                    <a:pt x="101600" y="0"/>
                  </a:lnTo>
                  <a:lnTo>
                    <a:pt x="127000" y="0"/>
                  </a:lnTo>
                  <a:lnTo>
                    <a:pt x="152400" y="0"/>
                  </a:lnTo>
                  <a:lnTo>
                    <a:pt x="152400" y="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8140700" y="4051300"/>
              <a:ext cx="203201" cy="139701"/>
            </a:xfrm>
            <a:custGeom>
              <a:avLst/>
              <a:gdLst/>
              <a:ahLst/>
              <a:cxnLst/>
              <a:rect l="0" t="0" r="0" b="0"/>
              <a:pathLst>
                <a:path w="203201" h="139701">
                  <a:moveTo>
                    <a:pt x="50800" y="0"/>
                  </a:moveTo>
                  <a:lnTo>
                    <a:pt x="50800" y="25400"/>
                  </a:lnTo>
                  <a:lnTo>
                    <a:pt x="50800" y="38100"/>
                  </a:lnTo>
                  <a:lnTo>
                    <a:pt x="38100" y="63500"/>
                  </a:lnTo>
                  <a:lnTo>
                    <a:pt x="25400" y="88900"/>
                  </a:lnTo>
                  <a:lnTo>
                    <a:pt x="25400" y="88900"/>
                  </a:lnTo>
                  <a:lnTo>
                    <a:pt x="12700" y="114300"/>
                  </a:lnTo>
                  <a:lnTo>
                    <a:pt x="0" y="127000"/>
                  </a:lnTo>
                  <a:lnTo>
                    <a:pt x="0" y="139700"/>
                  </a:lnTo>
                  <a:lnTo>
                    <a:pt x="0" y="139700"/>
                  </a:lnTo>
                  <a:lnTo>
                    <a:pt x="50800" y="139700"/>
                  </a:lnTo>
                  <a:lnTo>
                    <a:pt x="63500" y="139700"/>
                  </a:lnTo>
                  <a:lnTo>
                    <a:pt x="88900" y="139700"/>
                  </a:lnTo>
                  <a:lnTo>
                    <a:pt x="114300" y="139700"/>
                  </a:lnTo>
                  <a:lnTo>
                    <a:pt x="152400" y="127000"/>
                  </a:lnTo>
                  <a:lnTo>
                    <a:pt x="177800" y="114300"/>
                  </a:lnTo>
                  <a:lnTo>
                    <a:pt x="190500" y="114300"/>
                  </a:lnTo>
                  <a:lnTo>
                    <a:pt x="203200" y="1016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8318500" y="4102100"/>
              <a:ext cx="25401" cy="279401"/>
            </a:xfrm>
            <a:custGeom>
              <a:avLst/>
              <a:gdLst/>
              <a:ahLst/>
              <a:cxnLst/>
              <a:rect l="0" t="0" r="0" b="0"/>
              <a:pathLst>
                <a:path w="25401" h="279401">
                  <a:moveTo>
                    <a:pt x="12700" y="0"/>
                  </a:moveTo>
                  <a:lnTo>
                    <a:pt x="25400" y="38100"/>
                  </a:lnTo>
                  <a:lnTo>
                    <a:pt x="12700" y="76200"/>
                  </a:lnTo>
                  <a:lnTo>
                    <a:pt x="12700" y="114300"/>
                  </a:lnTo>
                  <a:lnTo>
                    <a:pt x="0" y="152400"/>
                  </a:lnTo>
                  <a:lnTo>
                    <a:pt x="0" y="190500"/>
                  </a:lnTo>
                  <a:lnTo>
                    <a:pt x="0" y="215900"/>
                  </a:lnTo>
                  <a:lnTo>
                    <a:pt x="0" y="241300"/>
                  </a:lnTo>
                  <a:lnTo>
                    <a:pt x="0" y="266700"/>
                  </a:lnTo>
                  <a:lnTo>
                    <a:pt x="0" y="279400"/>
                  </a:lnTo>
                  <a:lnTo>
                    <a:pt x="0" y="2794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1580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2743200" cy="487362"/>
          </a:xfrm>
          <a:solidFill>
            <a:srgbClr val="E4C537"/>
          </a:solidFill>
          <a:ln w="57150" cmpd="sng">
            <a:solidFill>
              <a:srgbClr val="0000FF"/>
            </a:solidFill>
          </a:ln>
        </p:spPr>
        <p:txBody>
          <a:bodyPr>
            <a:normAutofit/>
          </a:bodyPr>
          <a:lstStyle/>
          <a:p>
            <a:r>
              <a:rPr lang="en-US" sz="2400" dirty="0" smtClean="0"/>
              <a:t>Tool-Kit</a:t>
            </a:r>
            <a:endParaRPr lang="en-US" sz="2400" dirty="0"/>
          </a:p>
        </p:txBody>
      </p:sp>
      <p:grpSp>
        <p:nvGrpSpPr>
          <p:cNvPr id="7" name="Group 6"/>
          <p:cNvGrpSpPr/>
          <p:nvPr/>
        </p:nvGrpSpPr>
        <p:grpSpPr>
          <a:xfrm>
            <a:off x="212325" y="1687102"/>
            <a:ext cx="8741903" cy="2940728"/>
            <a:chOff x="76200" y="869272"/>
            <a:chExt cx="8741903" cy="2520259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57579" y="869272"/>
              <a:ext cx="8660524" cy="2438400"/>
            </a:xfrm>
            <a:prstGeom prst="rect">
              <a:avLst/>
            </a:prstGeom>
          </p:spPr>
        </p:pic>
        <p:sp>
          <p:nvSpPr>
            <p:cNvPr id="3" name="TextBox 2"/>
            <p:cNvSpPr txBox="1"/>
            <p:nvPr/>
          </p:nvSpPr>
          <p:spPr>
            <a:xfrm>
              <a:off x="76200" y="2743200"/>
              <a:ext cx="2514600" cy="64633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dirty="0" smtClean="0"/>
            </a:p>
            <a:p>
              <a:endParaRPr lang="en-US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438401" y="1734235"/>
              <a:ext cx="1371599" cy="64633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dirty="0" smtClean="0"/>
            </a:p>
            <a:p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224595" y="1087904"/>
              <a:ext cx="1433005" cy="64633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dirty="0" smtClean="0"/>
            </a:p>
            <a:p>
              <a:endParaRPr lang="en-US" dirty="0"/>
            </a:p>
          </p:txBody>
        </p:sp>
      </p:grpSp>
      <p:grpSp>
        <p:nvGrpSpPr>
          <p:cNvPr id="196" name="Group 195"/>
          <p:cNvGrpSpPr/>
          <p:nvPr/>
        </p:nvGrpSpPr>
        <p:grpSpPr>
          <a:xfrm>
            <a:off x="457200" y="609600"/>
            <a:ext cx="8674101" cy="5219701"/>
            <a:chOff x="457200" y="609600"/>
            <a:chExt cx="8674101" cy="5219701"/>
          </a:xfrm>
        </p:grpSpPr>
        <p:sp>
          <p:nvSpPr>
            <p:cNvPr id="197" name="Freeform 196"/>
            <p:cNvSpPr/>
            <p:nvPr/>
          </p:nvSpPr>
          <p:spPr>
            <a:xfrm>
              <a:off x="1790700" y="1993900"/>
              <a:ext cx="304801" cy="317501"/>
            </a:xfrm>
            <a:custGeom>
              <a:avLst/>
              <a:gdLst/>
              <a:ahLst/>
              <a:cxnLst/>
              <a:rect l="0" t="0" r="0" b="0"/>
              <a:pathLst>
                <a:path w="304801" h="317501">
                  <a:moveTo>
                    <a:pt x="76200" y="12700"/>
                  </a:moveTo>
                  <a:lnTo>
                    <a:pt x="101600" y="0"/>
                  </a:lnTo>
                  <a:lnTo>
                    <a:pt x="127000" y="0"/>
                  </a:lnTo>
                  <a:lnTo>
                    <a:pt x="152400" y="0"/>
                  </a:lnTo>
                  <a:lnTo>
                    <a:pt x="190500" y="12700"/>
                  </a:lnTo>
                  <a:lnTo>
                    <a:pt x="215900" y="12700"/>
                  </a:lnTo>
                  <a:lnTo>
                    <a:pt x="228600" y="38100"/>
                  </a:lnTo>
                  <a:lnTo>
                    <a:pt x="215900" y="50800"/>
                  </a:lnTo>
                  <a:lnTo>
                    <a:pt x="215900" y="76200"/>
                  </a:lnTo>
                  <a:lnTo>
                    <a:pt x="190500" y="101600"/>
                  </a:lnTo>
                  <a:lnTo>
                    <a:pt x="165100" y="114300"/>
                  </a:lnTo>
                  <a:lnTo>
                    <a:pt x="152400" y="127000"/>
                  </a:lnTo>
                  <a:lnTo>
                    <a:pt x="152400" y="127000"/>
                  </a:lnTo>
                  <a:lnTo>
                    <a:pt x="139700" y="127000"/>
                  </a:lnTo>
                  <a:lnTo>
                    <a:pt x="177800" y="152400"/>
                  </a:lnTo>
                  <a:lnTo>
                    <a:pt x="215900" y="152400"/>
                  </a:lnTo>
                  <a:lnTo>
                    <a:pt x="241300" y="152400"/>
                  </a:lnTo>
                  <a:lnTo>
                    <a:pt x="266700" y="177800"/>
                  </a:lnTo>
                  <a:lnTo>
                    <a:pt x="292100" y="190500"/>
                  </a:lnTo>
                  <a:lnTo>
                    <a:pt x="304800" y="215900"/>
                  </a:lnTo>
                  <a:lnTo>
                    <a:pt x="304800" y="228600"/>
                  </a:lnTo>
                  <a:lnTo>
                    <a:pt x="304800" y="254000"/>
                  </a:lnTo>
                  <a:lnTo>
                    <a:pt x="279400" y="279400"/>
                  </a:lnTo>
                  <a:lnTo>
                    <a:pt x="254000" y="292100"/>
                  </a:lnTo>
                  <a:lnTo>
                    <a:pt x="228600" y="304800"/>
                  </a:lnTo>
                  <a:lnTo>
                    <a:pt x="190500" y="317500"/>
                  </a:lnTo>
                  <a:lnTo>
                    <a:pt x="152400" y="317500"/>
                  </a:lnTo>
                  <a:lnTo>
                    <a:pt x="114300" y="317500"/>
                  </a:lnTo>
                  <a:lnTo>
                    <a:pt x="88900" y="304800"/>
                  </a:lnTo>
                  <a:lnTo>
                    <a:pt x="63500" y="304800"/>
                  </a:lnTo>
                  <a:lnTo>
                    <a:pt x="38100" y="292100"/>
                  </a:lnTo>
                  <a:lnTo>
                    <a:pt x="12700" y="279400"/>
                  </a:lnTo>
                  <a:lnTo>
                    <a:pt x="0" y="279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Freeform 197"/>
            <p:cNvSpPr/>
            <p:nvPr/>
          </p:nvSpPr>
          <p:spPr>
            <a:xfrm>
              <a:off x="2374900" y="2095500"/>
              <a:ext cx="241301" cy="228601"/>
            </a:xfrm>
            <a:custGeom>
              <a:avLst/>
              <a:gdLst/>
              <a:ahLst/>
              <a:cxnLst/>
              <a:rect l="0" t="0" r="0" b="0"/>
              <a:pathLst>
                <a:path w="241301" h="228601">
                  <a:moveTo>
                    <a:pt x="0" y="0"/>
                  </a:moveTo>
                  <a:lnTo>
                    <a:pt x="0" y="12700"/>
                  </a:lnTo>
                  <a:lnTo>
                    <a:pt x="12700" y="12700"/>
                  </a:lnTo>
                  <a:lnTo>
                    <a:pt x="50800" y="63500"/>
                  </a:lnTo>
                  <a:lnTo>
                    <a:pt x="76200" y="101600"/>
                  </a:lnTo>
                  <a:lnTo>
                    <a:pt x="101600" y="114300"/>
                  </a:lnTo>
                  <a:lnTo>
                    <a:pt x="127000" y="139700"/>
                  </a:lnTo>
                  <a:lnTo>
                    <a:pt x="152400" y="165100"/>
                  </a:lnTo>
                  <a:lnTo>
                    <a:pt x="165100" y="177800"/>
                  </a:lnTo>
                  <a:lnTo>
                    <a:pt x="203200" y="203200"/>
                  </a:lnTo>
                  <a:lnTo>
                    <a:pt x="215900" y="203200"/>
                  </a:lnTo>
                  <a:lnTo>
                    <a:pt x="228600" y="215900"/>
                  </a:lnTo>
                  <a:lnTo>
                    <a:pt x="241300" y="2286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Freeform 198"/>
            <p:cNvSpPr/>
            <p:nvPr/>
          </p:nvSpPr>
          <p:spPr>
            <a:xfrm>
              <a:off x="2349500" y="2095500"/>
              <a:ext cx="190501" cy="228601"/>
            </a:xfrm>
            <a:custGeom>
              <a:avLst/>
              <a:gdLst/>
              <a:ahLst/>
              <a:cxnLst/>
              <a:rect l="0" t="0" r="0" b="0"/>
              <a:pathLst>
                <a:path w="190501" h="228601">
                  <a:moveTo>
                    <a:pt x="190500" y="0"/>
                  </a:moveTo>
                  <a:lnTo>
                    <a:pt x="190500" y="0"/>
                  </a:lnTo>
                  <a:lnTo>
                    <a:pt x="139700" y="38100"/>
                  </a:lnTo>
                  <a:lnTo>
                    <a:pt x="127000" y="63500"/>
                  </a:lnTo>
                  <a:lnTo>
                    <a:pt x="114300" y="88900"/>
                  </a:lnTo>
                  <a:lnTo>
                    <a:pt x="101600" y="114300"/>
                  </a:lnTo>
                  <a:lnTo>
                    <a:pt x="76200" y="139700"/>
                  </a:lnTo>
                  <a:lnTo>
                    <a:pt x="63500" y="165100"/>
                  </a:lnTo>
                  <a:lnTo>
                    <a:pt x="38100" y="177800"/>
                  </a:lnTo>
                  <a:lnTo>
                    <a:pt x="25400" y="203200"/>
                  </a:lnTo>
                  <a:lnTo>
                    <a:pt x="12700" y="203200"/>
                  </a:lnTo>
                  <a:lnTo>
                    <a:pt x="0" y="215900"/>
                  </a:lnTo>
                  <a:lnTo>
                    <a:pt x="0" y="228600"/>
                  </a:lnTo>
                  <a:lnTo>
                    <a:pt x="0" y="215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Freeform 199"/>
            <p:cNvSpPr/>
            <p:nvPr/>
          </p:nvSpPr>
          <p:spPr>
            <a:xfrm>
              <a:off x="2565400" y="1968500"/>
              <a:ext cx="190501" cy="127001"/>
            </a:xfrm>
            <a:custGeom>
              <a:avLst/>
              <a:gdLst/>
              <a:ahLst/>
              <a:cxnLst/>
              <a:rect l="0" t="0" r="0" b="0"/>
              <a:pathLst>
                <a:path w="190501" h="127001">
                  <a:moveTo>
                    <a:pt x="0" y="25400"/>
                  </a:moveTo>
                  <a:lnTo>
                    <a:pt x="25400" y="0"/>
                  </a:lnTo>
                  <a:lnTo>
                    <a:pt x="38100" y="0"/>
                  </a:lnTo>
                  <a:lnTo>
                    <a:pt x="63500" y="0"/>
                  </a:lnTo>
                  <a:lnTo>
                    <a:pt x="63500" y="12700"/>
                  </a:lnTo>
                  <a:lnTo>
                    <a:pt x="63500" y="25400"/>
                  </a:lnTo>
                  <a:lnTo>
                    <a:pt x="63500" y="38100"/>
                  </a:lnTo>
                  <a:lnTo>
                    <a:pt x="50800" y="63500"/>
                  </a:lnTo>
                  <a:lnTo>
                    <a:pt x="63500" y="50800"/>
                  </a:lnTo>
                  <a:lnTo>
                    <a:pt x="50800" y="63500"/>
                  </a:lnTo>
                  <a:lnTo>
                    <a:pt x="38100" y="88900"/>
                  </a:lnTo>
                  <a:lnTo>
                    <a:pt x="25400" y="88900"/>
                  </a:lnTo>
                  <a:lnTo>
                    <a:pt x="25400" y="88900"/>
                  </a:lnTo>
                  <a:lnTo>
                    <a:pt x="38100" y="114300"/>
                  </a:lnTo>
                  <a:lnTo>
                    <a:pt x="25400" y="114300"/>
                  </a:lnTo>
                  <a:lnTo>
                    <a:pt x="25400" y="127000"/>
                  </a:lnTo>
                  <a:lnTo>
                    <a:pt x="63500" y="127000"/>
                  </a:lnTo>
                  <a:lnTo>
                    <a:pt x="88900" y="127000"/>
                  </a:lnTo>
                  <a:lnTo>
                    <a:pt x="114300" y="127000"/>
                  </a:lnTo>
                  <a:lnTo>
                    <a:pt x="127000" y="127000"/>
                  </a:lnTo>
                  <a:lnTo>
                    <a:pt x="152400" y="127000"/>
                  </a:lnTo>
                  <a:lnTo>
                    <a:pt x="177800" y="127000"/>
                  </a:lnTo>
                  <a:lnTo>
                    <a:pt x="190500" y="1270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Freeform 200"/>
            <p:cNvSpPr/>
            <p:nvPr/>
          </p:nvSpPr>
          <p:spPr>
            <a:xfrm>
              <a:off x="2832100" y="2120900"/>
              <a:ext cx="1" cy="152401"/>
            </a:xfrm>
            <a:custGeom>
              <a:avLst/>
              <a:gdLst/>
              <a:ahLst/>
              <a:cxnLst/>
              <a:rect l="0" t="0" r="0" b="0"/>
              <a:pathLst>
                <a:path w="1" h="152401">
                  <a:moveTo>
                    <a:pt x="0" y="0"/>
                  </a:moveTo>
                  <a:lnTo>
                    <a:pt x="0" y="12700"/>
                  </a:lnTo>
                  <a:lnTo>
                    <a:pt x="0" y="25400"/>
                  </a:lnTo>
                  <a:lnTo>
                    <a:pt x="0" y="50800"/>
                  </a:lnTo>
                  <a:lnTo>
                    <a:pt x="0" y="76200"/>
                  </a:lnTo>
                  <a:lnTo>
                    <a:pt x="0" y="88900"/>
                  </a:lnTo>
                  <a:lnTo>
                    <a:pt x="0" y="114300"/>
                  </a:lnTo>
                  <a:lnTo>
                    <a:pt x="0" y="114300"/>
                  </a:lnTo>
                  <a:lnTo>
                    <a:pt x="0" y="139700"/>
                  </a:lnTo>
                  <a:lnTo>
                    <a:pt x="0" y="127000"/>
                  </a:lnTo>
                  <a:lnTo>
                    <a:pt x="0" y="139700"/>
                  </a:lnTo>
                  <a:lnTo>
                    <a:pt x="0" y="152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Freeform 201"/>
            <p:cNvSpPr/>
            <p:nvPr/>
          </p:nvSpPr>
          <p:spPr>
            <a:xfrm>
              <a:off x="2755900" y="2209800"/>
              <a:ext cx="203201" cy="1"/>
            </a:xfrm>
            <a:custGeom>
              <a:avLst/>
              <a:gdLst/>
              <a:ahLst/>
              <a:cxnLst/>
              <a:rect l="0" t="0" r="0" b="0"/>
              <a:pathLst>
                <a:path w="203201" h="1">
                  <a:moveTo>
                    <a:pt x="0" y="0"/>
                  </a:moveTo>
                  <a:lnTo>
                    <a:pt x="25400" y="0"/>
                  </a:lnTo>
                  <a:lnTo>
                    <a:pt x="50800" y="0"/>
                  </a:lnTo>
                  <a:lnTo>
                    <a:pt x="88900" y="0"/>
                  </a:lnTo>
                  <a:lnTo>
                    <a:pt x="114300" y="0"/>
                  </a:lnTo>
                  <a:lnTo>
                    <a:pt x="152400" y="0"/>
                  </a:lnTo>
                  <a:lnTo>
                    <a:pt x="177800" y="0"/>
                  </a:lnTo>
                  <a:lnTo>
                    <a:pt x="2032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Freeform 202"/>
            <p:cNvSpPr/>
            <p:nvPr/>
          </p:nvSpPr>
          <p:spPr>
            <a:xfrm>
              <a:off x="2997200" y="2044700"/>
              <a:ext cx="203201" cy="279401"/>
            </a:xfrm>
            <a:custGeom>
              <a:avLst/>
              <a:gdLst/>
              <a:ahLst/>
              <a:cxnLst/>
              <a:rect l="0" t="0" r="0" b="0"/>
              <a:pathLst>
                <a:path w="203201" h="279401">
                  <a:moveTo>
                    <a:pt x="0" y="12700"/>
                  </a:moveTo>
                  <a:lnTo>
                    <a:pt x="25400" y="12700"/>
                  </a:lnTo>
                  <a:lnTo>
                    <a:pt x="38100" y="0"/>
                  </a:lnTo>
                  <a:lnTo>
                    <a:pt x="63500" y="0"/>
                  </a:lnTo>
                  <a:lnTo>
                    <a:pt x="88900" y="0"/>
                  </a:lnTo>
                  <a:lnTo>
                    <a:pt x="101600" y="0"/>
                  </a:lnTo>
                  <a:lnTo>
                    <a:pt x="114300" y="12700"/>
                  </a:lnTo>
                  <a:lnTo>
                    <a:pt x="114300" y="0"/>
                  </a:lnTo>
                  <a:lnTo>
                    <a:pt x="114300" y="12700"/>
                  </a:lnTo>
                  <a:lnTo>
                    <a:pt x="88900" y="50800"/>
                  </a:lnTo>
                  <a:lnTo>
                    <a:pt x="88900" y="50800"/>
                  </a:lnTo>
                  <a:lnTo>
                    <a:pt x="88900" y="50800"/>
                  </a:lnTo>
                  <a:lnTo>
                    <a:pt x="88900" y="50800"/>
                  </a:lnTo>
                  <a:lnTo>
                    <a:pt x="88900" y="76200"/>
                  </a:lnTo>
                  <a:lnTo>
                    <a:pt x="101600" y="76200"/>
                  </a:lnTo>
                  <a:lnTo>
                    <a:pt x="114300" y="76200"/>
                  </a:lnTo>
                  <a:lnTo>
                    <a:pt x="139700" y="76200"/>
                  </a:lnTo>
                  <a:lnTo>
                    <a:pt x="165100" y="88900"/>
                  </a:lnTo>
                  <a:lnTo>
                    <a:pt x="177800" y="101600"/>
                  </a:lnTo>
                  <a:lnTo>
                    <a:pt x="190500" y="101600"/>
                  </a:lnTo>
                  <a:lnTo>
                    <a:pt x="190500" y="127000"/>
                  </a:lnTo>
                  <a:lnTo>
                    <a:pt x="203200" y="139700"/>
                  </a:lnTo>
                  <a:lnTo>
                    <a:pt x="190500" y="165100"/>
                  </a:lnTo>
                  <a:lnTo>
                    <a:pt x="190500" y="177800"/>
                  </a:lnTo>
                  <a:lnTo>
                    <a:pt x="177800" y="190500"/>
                  </a:lnTo>
                  <a:lnTo>
                    <a:pt x="165100" y="228600"/>
                  </a:lnTo>
                  <a:lnTo>
                    <a:pt x="152400" y="228600"/>
                  </a:lnTo>
                  <a:lnTo>
                    <a:pt x="127000" y="254000"/>
                  </a:lnTo>
                  <a:lnTo>
                    <a:pt x="114300" y="254000"/>
                  </a:lnTo>
                  <a:lnTo>
                    <a:pt x="88900" y="266700"/>
                  </a:lnTo>
                  <a:lnTo>
                    <a:pt x="63500" y="266700"/>
                  </a:lnTo>
                  <a:lnTo>
                    <a:pt x="50800" y="279400"/>
                  </a:lnTo>
                  <a:lnTo>
                    <a:pt x="25400" y="279400"/>
                  </a:lnTo>
                  <a:lnTo>
                    <a:pt x="0" y="279400"/>
                  </a:lnTo>
                  <a:lnTo>
                    <a:pt x="0" y="266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Freeform 203"/>
            <p:cNvSpPr/>
            <p:nvPr/>
          </p:nvSpPr>
          <p:spPr>
            <a:xfrm>
              <a:off x="3213100" y="2146300"/>
              <a:ext cx="203201" cy="203201"/>
            </a:xfrm>
            <a:custGeom>
              <a:avLst/>
              <a:gdLst/>
              <a:ahLst/>
              <a:cxnLst/>
              <a:rect l="0" t="0" r="0" b="0"/>
              <a:pathLst>
                <a:path w="203201" h="203201">
                  <a:moveTo>
                    <a:pt x="0" y="0"/>
                  </a:moveTo>
                  <a:lnTo>
                    <a:pt x="25400" y="38100"/>
                  </a:lnTo>
                  <a:lnTo>
                    <a:pt x="50800" y="63500"/>
                  </a:lnTo>
                  <a:lnTo>
                    <a:pt x="63500" y="88900"/>
                  </a:lnTo>
                  <a:lnTo>
                    <a:pt x="76200" y="101600"/>
                  </a:lnTo>
                  <a:lnTo>
                    <a:pt x="101600" y="127000"/>
                  </a:lnTo>
                  <a:lnTo>
                    <a:pt x="127000" y="152400"/>
                  </a:lnTo>
                  <a:lnTo>
                    <a:pt x="139700" y="165100"/>
                  </a:lnTo>
                  <a:lnTo>
                    <a:pt x="152400" y="190500"/>
                  </a:lnTo>
                  <a:lnTo>
                    <a:pt x="165100" y="190500"/>
                  </a:lnTo>
                  <a:lnTo>
                    <a:pt x="177800" y="203200"/>
                  </a:lnTo>
                  <a:lnTo>
                    <a:pt x="203200" y="203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Freeform 204"/>
            <p:cNvSpPr/>
            <p:nvPr/>
          </p:nvSpPr>
          <p:spPr>
            <a:xfrm>
              <a:off x="3200400" y="2171700"/>
              <a:ext cx="127001" cy="177801"/>
            </a:xfrm>
            <a:custGeom>
              <a:avLst/>
              <a:gdLst/>
              <a:ahLst/>
              <a:cxnLst/>
              <a:rect l="0" t="0" r="0" b="0"/>
              <a:pathLst>
                <a:path w="127001" h="177801">
                  <a:moveTo>
                    <a:pt x="127000" y="0"/>
                  </a:moveTo>
                  <a:lnTo>
                    <a:pt x="114300" y="12700"/>
                  </a:lnTo>
                  <a:lnTo>
                    <a:pt x="88900" y="38100"/>
                  </a:lnTo>
                  <a:lnTo>
                    <a:pt x="76200" y="63500"/>
                  </a:lnTo>
                  <a:lnTo>
                    <a:pt x="63500" y="76200"/>
                  </a:lnTo>
                  <a:lnTo>
                    <a:pt x="50800" y="101600"/>
                  </a:lnTo>
                  <a:lnTo>
                    <a:pt x="38100" y="127000"/>
                  </a:lnTo>
                  <a:lnTo>
                    <a:pt x="25400" y="152400"/>
                  </a:lnTo>
                  <a:lnTo>
                    <a:pt x="12700" y="165100"/>
                  </a:lnTo>
                  <a:lnTo>
                    <a:pt x="0" y="177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Freeform 205"/>
            <p:cNvSpPr/>
            <p:nvPr/>
          </p:nvSpPr>
          <p:spPr>
            <a:xfrm>
              <a:off x="3467100" y="2108200"/>
              <a:ext cx="12701" cy="190501"/>
            </a:xfrm>
            <a:custGeom>
              <a:avLst/>
              <a:gdLst/>
              <a:ahLst/>
              <a:cxnLst/>
              <a:rect l="0" t="0" r="0" b="0"/>
              <a:pathLst>
                <a:path w="12701" h="190501">
                  <a:moveTo>
                    <a:pt x="12700" y="0"/>
                  </a:moveTo>
                  <a:lnTo>
                    <a:pt x="12700" y="25400"/>
                  </a:lnTo>
                  <a:lnTo>
                    <a:pt x="12700" y="12700"/>
                  </a:lnTo>
                  <a:lnTo>
                    <a:pt x="12700" y="25400"/>
                  </a:lnTo>
                  <a:lnTo>
                    <a:pt x="12700" y="76200"/>
                  </a:lnTo>
                  <a:lnTo>
                    <a:pt x="12700" y="101600"/>
                  </a:lnTo>
                  <a:lnTo>
                    <a:pt x="12700" y="127000"/>
                  </a:lnTo>
                  <a:lnTo>
                    <a:pt x="12700" y="139700"/>
                  </a:lnTo>
                  <a:lnTo>
                    <a:pt x="12700" y="165100"/>
                  </a:lnTo>
                  <a:lnTo>
                    <a:pt x="12700" y="165100"/>
                  </a:lnTo>
                  <a:lnTo>
                    <a:pt x="0" y="190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Freeform 206"/>
            <p:cNvSpPr/>
            <p:nvPr/>
          </p:nvSpPr>
          <p:spPr>
            <a:xfrm>
              <a:off x="3416300" y="2209800"/>
              <a:ext cx="177801" cy="1"/>
            </a:xfrm>
            <a:custGeom>
              <a:avLst/>
              <a:gdLst/>
              <a:ahLst/>
              <a:cxnLst/>
              <a:rect l="0" t="0" r="0" b="0"/>
              <a:pathLst>
                <a:path w="177801" h="1">
                  <a:moveTo>
                    <a:pt x="0" y="0"/>
                  </a:moveTo>
                  <a:lnTo>
                    <a:pt x="25400" y="0"/>
                  </a:lnTo>
                  <a:lnTo>
                    <a:pt x="38100" y="0"/>
                  </a:lnTo>
                  <a:lnTo>
                    <a:pt x="63500" y="0"/>
                  </a:lnTo>
                  <a:lnTo>
                    <a:pt x="88900" y="0"/>
                  </a:lnTo>
                  <a:lnTo>
                    <a:pt x="114300" y="0"/>
                  </a:lnTo>
                  <a:lnTo>
                    <a:pt x="152400" y="0"/>
                  </a:lnTo>
                  <a:lnTo>
                    <a:pt x="165100" y="0"/>
                  </a:lnTo>
                  <a:lnTo>
                    <a:pt x="1778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Freeform 207"/>
            <p:cNvSpPr/>
            <p:nvPr/>
          </p:nvSpPr>
          <p:spPr>
            <a:xfrm>
              <a:off x="3619500" y="2032000"/>
              <a:ext cx="266701" cy="304801"/>
            </a:xfrm>
            <a:custGeom>
              <a:avLst/>
              <a:gdLst/>
              <a:ahLst/>
              <a:cxnLst/>
              <a:rect l="0" t="0" r="0" b="0"/>
              <a:pathLst>
                <a:path w="266701" h="304801">
                  <a:moveTo>
                    <a:pt x="0" y="50800"/>
                  </a:moveTo>
                  <a:lnTo>
                    <a:pt x="12700" y="25400"/>
                  </a:lnTo>
                  <a:lnTo>
                    <a:pt x="38100" y="12700"/>
                  </a:lnTo>
                  <a:lnTo>
                    <a:pt x="63500" y="0"/>
                  </a:lnTo>
                  <a:lnTo>
                    <a:pt x="76200" y="0"/>
                  </a:lnTo>
                  <a:lnTo>
                    <a:pt x="101600" y="0"/>
                  </a:lnTo>
                  <a:lnTo>
                    <a:pt x="127000" y="0"/>
                  </a:lnTo>
                  <a:lnTo>
                    <a:pt x="127000" y="0"/>
                  </a:lnTo>
                  <a:lnTo>
                    <a:pt x="139700" y="25400"/>
                  </a:lnTo>
                  <a:lnTo>
                    <a:pt x="152400" y="38100"/>
                  </a:lnTo>
                  <a:lnTo>
                    <a:pt x="152400" y="63500"/>
                  </a:lnTo>
                  <a:lnTo>
                    <a:pt x="152400" y="88900"/>
                  </a:lnTo>
                  <a:lnTo>
                    <a:pt x="139700" y="101600"/>
                  </a:lnTo>
                  <a:lnTo>
                    <a:pt x="127000" y="127000"/>
                  </a:lnTo>
                  <a:lnTo>
                    <a:pt x="127000" y="152400"/>
                  </a:lnTo>
                  <a:lnTo>
                    <a:pt x="101600" y="177800"/>
                  </a:lnTo>
                  <a:lnTo>
                    <a:pt x="88900" y="203200"/>
                  </a:lnTo>
                  <a:lnTo>
                    <a:pt x="63500" y="228600"/>
                  </a:lnTo>
                  <a:lnTo>
                    <a:pt x="50800" y="241300"/>
                  </a:lnTo>
                  <a:lnTo>
                    <a:pt x="38100" y="266700"/>
                  </a:lnTo>
                  <a:lnTo>
                    <a:pt x="38100" y="266700"/>
                  </a:lnTo>
                  <a:lnTo>
                    <a:pt x="38100" y="279400"/>
                  </a:lnTo>
                  <a:lnTo>
                    <a:pt x="25400" y="279400"/>
                  </a:lnTo>
                  <a:lnTo>
                    <a:pt x="38100" y="292100"/>
                  </a:lnTo>
                  <a:lnTo>
                    <a:pt x="63500" y="304800"/>
                  </a:lnTo>
                  <a:lnTo>
                    <a:pt x="88900" y="304800"/>
                  </a:lnTo>
                  <a:lnTo>
                    <a:pt x="114300" y="304800"/>
                  </a:lnTo>
                  <a:lnTo>
                    <a:pt x="152400" y="304800"/>
                  </a:lnTo>
                  <a:lnTo>
                    <a:pt x="177800" y="292100"/>
                  </a:lnTo>
                  <a:lnTo>
                    <a:pt x="215900" y="292100"/>
                  </a:lnTo>
                  <a:lnTo>
                    <a:pt x="241300" y="292100"/>
                  </a:lnTo>
                  <a:lnTo>
                    <a:pt x="254000" y="304800"/>
                  </a:lnTo>
                  <a:lnTo>
                    <a:pt x="266700" y="304800"/>
                  </a:lnTo>
                  <a:lnTo>
                    <a:pt x="266700" y="292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Freeform 208"/>
            <p:cNvSpPr/>
            <p:nvPr/>
          </p:nvSpPr>
          <p:spPr>
            <a:xfrm>
              <a:off x="4368800" y="1968500"/>
              <a:ext cx="292101" cy="304801"/>
            </a:xfrm>
            <a:custGeom>
              <a:avLst/>
              <a:gdLst/>
              <a:ahLst/>
              <a:cxnLst/>
              <a:rect l="0" t="0" r="0" b="0"/>
              <a:pathLst>
                <a:path w="292101" h="304801">
                  <a:moveTo>
                    <a:pt x="38100" y="25400"/>
                  </a:moveTo>
                  <a:lnTo>
                    <a:pt x="50800" y="25400"/>
                  </a:lnTo>
                  <a:lnTo>
                    <a:pt x="114300" y="0"/>
                  </a:lnTo>
                  <a:lnTo>
                    <a:pt x="152400" y="0"/>
                  </a:lnTo>
                  <a:lnTo>
                    <a:pt x="190500" y="0"/>
                  </a:lnTo>
                  <a:lnTo>
                    <a:pt x="215900" y="0"/>
                  </a:lnTo>
                  <a:lnTo>
                    <a:pt x="215900" y="12700"/>
                  </a:lnTo>
                  <a:lnTo>
                    <a:pt x="228600" y="38100"/>
                  </a:lnTo>
                  <a:lnTo>
                    <a:pt x="215900" y="63500"/>
                  </a:lnTo>
                  <a:lnTo>
                    <a:pt x="190500" y="76200"/>
                  </a:lnTo>
                  <a:lnTo>
                    <a:pt x="177800" y="88900"/>
                  </a:lnTo>
                  <a:lnTo>
                    <a:pt x="152400" y="101600"/>
                  </a:lnTo>
                  <a:lnTo>
                    <a:pt x="139700" y="127000"/>
                  </a:lnTo>
                  <a:lnTo>
                    <a:pt x="127000" y="127000"/>
                  </a:lnTo>
                  <a:lnTo>
                    <a:pt x="139700" y="127000"/>
                  </a:lnTo>
                  <a:lnTo>
                    <a:pt x="152400" y="127000"/>
                  </a:lnTo>
                  <a:lnTo>
                    <a:pt x="215900" y="139700"/>
                  </a:lnTo>
                  <a:lnTo>
                    <a:pt x="254000" y="152400"/>
                  </a:lnTo>
                  <a:lnTo>
                    <a:pt x="279400" y="165100"/>
                  </a:lnTo>
                  <a:lnTo>
                    <a:pt x="279400" y="177800"/>
                  </a:lnTo>
                  <a:lnTo>
                    <a:pt x="292100" y="203200"/>
                  </a:lnTo>
                  <a:lnTo>
                    <a:pt x="279400" y="228600"/>
                  </a:lnTo>
                  <a:lnTo>
                    <a:pt x="266700" y="241300"/>
                  </a:lnTo>
                  <a:lnTo>
                    <a:pt x="254000" y="266700"/>
                  </a:lnTo>
                  <a:lnTo>
                    <a:pt x="215900" y="279400"/>
                  </a:lnTo>
                  <a:lnTo>
                    <a:pt x="190500" y="292100"/>
                  </a:lnTo>
                  <a:lnTo>
                    <a:pt x="165100" y="304800"/>
                  </a:lnTo>
                  <a:lnTo>
                    <a:pt x="127000" y="304800"/>
                  </a:lnTo>
                  <a:lnTo>
                    <a:pt x="101600" y="304800"/>
                  </a:lnTo>
                  <a:lnTo>
                    <a:pt x="63500" y="292100"/>
                  </a:lnTo>
                  <a:lnTo>
                    <a:pt x="38100" y="292100"/>
                  </a:lnTo>
                  <a:lnTo>
                    <a:pt x="12700" y="279400"/>
                  </a:lnTo>
                  <a:lnTo>
                    <a:pt x="0" y="266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Freeform 209"/>
            <p:cNvSpPr/>
            <p:nvPr/>
          </p:nvSpPr>
          <p:spPr>
            <a:xfrm>
              <a:off x="2501900" y="1625600"/>
              <a:ext cx="1206501" cy="355601"/>
            </a:xfrm>
            <a:custGeom>
              <a:avLst/>
              <a:gdLst/>
              <a:ahLst/>
              <a:cxnLst/>
              <a:rect l="0" t="0" r="0" b="0"/>
              <a:pathLst>
                <a:path w="1206501" h="355601">
                  <a:moveTo>
                    <a:pt x="1193800" y="355600"/>
                  </a:moveTo>
                  <a:lnTo>
                    <a:pt x="1181100" y="330200"/>
                  </a:lnTo>
                  <a:lnTo>
                    <a:pt x="1193800" y="292100"/>
                  </a:lnTo>
                  <a:lnTo>
                    <a:pt x="1193800" y="266700"/>
                  </a:lnTo>
                  <a:lnTo>
                    <a:pt x="1193800" y="241300"/>
                  </a:lnTo>
                  <a:lnTo>
                    <a:pt x="1206500" y="203200"/>
                  </a:lnTo>
                  <a:lnTo>
                    <a:pt x="1206500" y="165100"/>
                  </a:lnTo>
                  <a:lnTo>
                    <a:pt x="1206500" y="139700"/>
                  </a:lnTo>
                  <a:lnTo>
                    <a:pt x="1206500" y="101600"/>
                  </a:lnTo>
                  <a:lnTo>
                    <a:pt x="1206500" y="76200"/>
                  </a:lnTo>
                  <a:lnTo>
                    <a:pt x="1193800" y="63500"/>
                  </a:lnTo>
                  <a:lnTo>
                    <a:pt x="1181100" y="50800"/>
                  </a:lnTo>
                  <a:lnTo>
                    <a:pt x="1181100" y="38100"/>
                  </a:lnTo>
                  <a:lnTo>
                    <a:pt x="1168400" y="25400"/>
                  </a:lnTo>
                  <a:lnTo>
                    <a:pt x="1155700" y="12700"/>
                  </a:lnTo>
                  <a:lnTo>
                    <a:pt x="1130300" y="12700"/>
                  </a:lnTo>
                  <a:lnTo>
                    <a:pt x="1117600" y="12700"/>
                  </a:lnTo>
                  <a:lnTo>
                    <a:pt x="1092200" y="12700"/>
                  </a:lnTo>
                  <a:lnTo>
                    <a:pt x="1054100" y="12700"/>
                  </a:lnTo>
                  <a:lnTo>
                    <a:pt x="1016000" y="12700"/>
                  </a:lnTo>
                  <a:lnTo>
                    <a:pt x="977900" y="0"/>
                  </a:lnTo>
                  <a:lnTo>
                    <a:pt x="939800" y="0"/>
                  </a:lnTo>
                  <a:lnTo>
                    <a:pt x="876300" y="0"/>
                  </a:lnTo>
                  <a:lnTo>
                    <a:pt x="825500" y="0"/>
                  </a:lnTo>
                  <a:lnTo>
                    <a:pt x="762000" y="12700"/>
                  </a:lnTo>
                  <a:lnTo>
                    <a:pt x="711200" y="12700"/>
                  </a:lnTo>
                  <a:lnTo>
                    <a:pt x="647700" y="0"/>
                  </a:lnTo>
                  <a:lnTo>
                    <a:pt x="596900" y="0"/>
                  </a:lnTo>
                  <a:lnTo>
                    <a:pt x="533400" y="0"/>
                  </a:lnTo>
                  <a:lnTo>
                    <a:pt x="457200" y="12700"/>
                  </a:lnTo>
                  <a:lnTo>
                    <a:pt x="406400" y="12700"/>
                  </a:lnTo>
                  <a:lnTo>
                    <a:pt x="342900" y="12700"/>
                  </a:lnTo>
                  <a:lnTo>
                    <a:pt x="292100" y="12700"/>
                  </a:lnTo>
                  <a:lnTo>
                    <a:pt x="241300" y="0"/>
                  </a:lnTo>
                  <a:lnTo>
                    <a:pt x="190500" y="12700"/>
                  </a:lnTo>
                  <a:lnTo>
                    <a:pt x="139700" y="12700"/>
                  </a:lnTo>
                  <a:lnTo>
                    <a:pt x="101600" y="12700"/>
                  </a:lnTo>
                  <a:lnTo>
                    <a:pt x="76200" y="12700"/>
                  </a:lnTo>
                  <a:lnTo>
                    <a:pt x="38100" y="12700"/>
                  </a:lnTo>
                  <a:lnTo>
                    <a:pt x="25400" y="12700"/>
                  </a:lnTo>
                  <a:lnTo>
                    <a:pt x="12700" y="12700"/>
                  </a:lnTo>
                  <a:lnTo>
                    <a:pt x="0" y="25400"/>
                  </a:lnTo>
                  <a:lnTo>
                    <a:pt x="0" y="38100"/>
                  </a:lnTo>
                  <a:lnTo>
                    <a:pt x="0" y="63500"/>
                  </a:lnTo>
                  <a:lnTo>
                    <a:pt x="0" y="76200"/>
                  </a:lnTo>
                  <a:lnTo>
                    <a:pt x="12700" y="101600"/>
                  </a:lnTo>
                  <a:lnTo>
                    <a:pt x="12700" y="139700"/>
                  </a:lnTo>
                  <a:lnTo>
                    <a:pt x="38100" y="165100"/>
                  </a:lnTo>
                  <a:lnTo>
                    <a:pt x="50800" y="190500"/>
                  </a:lnTo>
                  <a:lnTo>
                    <a:pt x="63500" y="215900"/>
                  </a:lnTo>
                  <a:lnTo>
                    <a:pt x="76200" y="228600"/>
                  </a:lnTo>
                  <a:lnTo>
                    <a:pt x="88900" y="254000"/>
                  </a:lnTo>
                  <a:lnTo>
                    <a:pt x="101600" y="266700"/>
                  </a:lnTo>
                  <a:lnTo>
                    <a:pt x="101600" y="279400"/>
                  </a:lnTo>
                  <a:lnTo>
                    <a:pt x="76200" y="279400"/>
                  </a:lnTo>
                  <a:lnTo>
                    <a:pt x="76200" y="292100"/>
                  </a:lnTo>
                  <a:lnTo>
                    <a:pt x="76200" y="279400"/>
                  </a:lnTo>
                  <a:lnTo>
                    <a:pt x="50800" y="254000"/>
                  </a:lnTo>
                  <a:lnTo>
                    <a:pt x="38100" y="254000"/>
                  </a:lnTo>
                  <a:lnTo>
                    <a:pt x="25400" y="241300"/>
                  </a:lnTo>
                  <a:lnTo>
                    <a:pt x="12700" y="228600"/>
                  </a:lnTo>
                  <a:lnTo>
                    <a:pt x="12700" y="215900"/>
                  </a:lnTo>
                  <a:lnTo>
                    <a:pt x="25400" y="215900"/>
                  </a:lnTo>
                  <a:lnTo>
                    <a:pt x="25400" y="228600"/>
                  </a:lnTo>
                  <a:lnTo>
                    <a:pt x="38100" y="228600"/>
                  </a:lnTo>
                  <a:lnTo>
                    <a:pt x="101600" y="254000"/>
                  </a:lnTo>
                  <a:lnTo>
                    <a:pt x="127000" y="266700"/>
                  </a:lnTo>
                  <a:lnTo>
                    <a:pt x="127000" y="266700"/>
                  </a:lnTo>
                  <a:lnTo>
                    <a:pt x="139700" y="266700"/>
                  </a:lnTo>
                  <a:lnTo>
                    <a:pt x="165100" y="215900"/>
                  </a:lnTo>
                  <a:lnTo>
                    <a:pt x="177800" y="190500"/>
                  </a:lnTo>
                  <a:lnTo>
                    <a:pt x="190500" y="1778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Freeform 210"/>
            <p:cNvSpPr/>
            <p:nvPr/>
          </p:nvSpPr>
          <p:spPr>
            <a:xfrm>
              <a:off x="3606800" y="1879600"/>
              <a:ext cx="177801" cy="139701"/>
            </a:xfrm>
            <a:custGeom>
              <a:avLst/>
              <a:gdLst/>
              <a:ahLst/>
              <a:cxnLst/>
              <a:rect l="0" t="0" r="0" b="0"/>
              <a:pathLst>
                <a:path w="177801" h="139701">
                  <a:moveTo>
                    <a:pt x="0" y="63500"/>
                  </a:moveTo>
                  <a:lnTo>
                    <a:pt x="12700" y="63500"/>
                  </a:lnTo>
                  <a:lnTo>
                    <a:pt x="12700" y="63500"/>
                  </a:lnTo>
                  <a:lnTo>
                    <a:pt x="50800" y="101600"/>
                  </a:lnTo>
                  <a:lnTo>
                    <a:pt x="76200" y="114300"/>
                  </a:lnTo>
                  <a:lnTo>
                    <a:pt x="88900" y="127000"/>
                  </a:lnTo>
                  <a:lnTo>
                    <a:pt x="101600" y="127000"/>
                  </a:lnTo>
                  <a:lnTo>
                    <a:pt x="114300" y="139700"/>
                  </a:lnTo>
                  <a:lnTo>
                    <a:pt x="114300" y="139700"/>
                  </a:lnTo>
                  <a:lnTo>
                    <a:pt x="127000" y="127000"/>
                  </a:lnTo>
                  <a:lnTo>
                    <a:pt x="139700" y="88900"/>
                  </a:lnTo>
                  <a:lnTo>
                    <a:pt x="152400" y="63500"/>
                  </a:lnTo>
                  <a:lnTo>
                    <a:pt x="165100" y="38100"/>
                  </a:lnTo>
                  <a:lnTo>
                    <a:pt x="165100" y="25400"/>
                  </a:lnTo>
                  <a:lnTo>
                    <a:pt x="177800" y="0"/>
                  </a:lnTo>
                  <a:lnTo>
                    <a:pt x="177800" y="127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Freeform 211"/>
            <p:cNvSpPr/>
            <p:nvPr/>
          </p:nvSpPr>
          <p:spPr>
            <a:xfrm>
              <a:off x="4381500" y="774700"/>
              <a:ext cx="533401" cy="800101"/>
            </a:xfrm>
            <a:custGeom>
              <a:avLst/>
              <a:gdLst/>
              <a:ahLst/>
              <a:cxnLst/>
              <a:rect l="0" t="0" r="0" b="0"/>
              <a:pathLst>
                <a:path w="533401" h="800101">
                  <a:moveTo>
                    <a:pt x="0" y="0"/>
                  </a:moveTo>
                  <a:lnTo>
                    <a:pt x="12700" y="25400"/>
                  </a:lnTo>
                  <a:lnTo>
                    <a:pt x="25400" y="25400"/>
                  </a:lnTo>
                  <a:lnTo>
                    <a:pt x="88900" y="139700"/>
                  </a:lnTo>
                  <a:lnTo>
                    <a:pt x="127000" y="190500"/>
                  </a:lnTo>
                  <a:lnTo>
                    <a:pt x="165100" y="228600"/>
                  </a:lnTo>
                  <a:lnTo>
                    <a:pt x="203200" y="292100"/>
                  </a:lnTo>
                  <a:lnTo>
                    <a:pt x="241300" y="342900"/>
                  </a:lnTo>
                  <a:lnTo>
                    <a:pt x="266700" y="393700"/>
                  </a:lnTo>
                  <a:lnTo>
                    <a:pt x="304800" y="444500"/>
                  </a:lnTo>
                  <a:lnTo>
                    <a:pt x="342900" y="508000"/>
                  </a:lnTo>
                  <a:lnTo>
                    <a:pt x="381000" y="558800"/>
                  </a:lnTo>
                  <a:lnTo>
                    <a:pt x="419100" y="596900"/>
                  </a:lnTo>
                  <a:lnTo>
                    <a:pt x="444500" y="647700"/>
                  </a:lnTo>
                  <a:lnTo>
                    <a:pt x="482600" y="685800"/>
                  </a:lnTo>
                  <a:lnTo>
                    <a:pt x="508000" y="723900"/>
                  </a:lnTo>
                  <a:lnTo>
                    <a:pt x="520700" y="749300"/>
                  </a:lnTo>
                  <a:lnTo>
                    <a:pt x="533400" y="774700"/>
                  </a:lnTo>
                  <a:lnTo>
                    <a:pt x="533400" y="8001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Freeform 212"/>
            <p:cNvSpPr/>
            <p:nvPr/>
          </p:nvSpPr>
          <p:spPr>
            <a:xfrm>
              <a:off x="4381500" y="774700"/>
              <a:ext cx="495301" cy="774701"/>
            </a:xfrm>
            <a:custGeom>
              <a:avLst/>
              <a:gdLst/>
              <a:ahLst/>
              <a:cxnLst/>
              <a:rect l="0" t="0" r="0" b="0"/>
              <a:pathLst>
                <a:path w="495301" h="774701">
                  <a:moveTo>
                    <a:pt x="495300" y="0"/>
                  </a:moveTo>
                  <a:lnTo>
                    <a:pt x="469900" y="25400"/>
                  </a:lnTo>
                  <a:lnTo>
                    <a:pt x="444500" y="38100"/>
                  </a:lnTo>
                  <a:lnTo>
                    <a:pt x="431800" y="63500"/>
                  </a:lnTo>
                  <a:lnTo>
                    <a:pt x="419100" y="88900"/>
                  </a:lnTo>
                  <a:lnTo>
                    <a:pt x="393700" y="127000"/>
                  </a:lnTo>
                  <a:lnTo>
                    <a:pt x="368300" y="165100"/>
                  </a:lnTo>
                  <a:lnTo>
                    <a:pt x="342900" y="215900"/>
                  </a:lnTo>
                  <a:lnTo>
                    <a:pt x="304800" y="266700"/>
                  </a:lnTo>
                  <a:lnTo>
                    <a:pt x="266700" y="317500"/>
                  </a:lnTo>
                  <a:lnTo>
                    <a:pt x="241300" y="368300"/>
                  </a:lnTo>
                  <a:lnTo>
                    <a:pt x="203200" y="419100"/>
                  </a:lnTo>
                  <a:lnTo>
                    <a:pt x="177800" y="469900"/>
                  </a:lnTo>
                  <a:lnTo>
                    <a:pt x="139700" y="520700"/>
                  </a:lnTo>
                  <a:lnTo>
                    <a:pt x="114300" y="571500"/>
                  </a:lnTo>
                  <a:lnTo>
                    <a:pt x="88900" y="622300"/>
                  </a:lnTo>
                  <a:lnTo>
                    <a:pt x="50800" y="660400"/>
                  </a:lnTo>
                  <a:lnTo>
                    <a:pt x="38100" y="685800"/>
                  </a:lnTo>
                  <a:lnTo>
                    <a:pt x="25400" y="711200"/>
                  </a:lnTo>
                  <a:lnTo>
                    <a:pt x="12700" y="749300"/>
                  </a:lnTo>
                  <a:lnTo>
                    <a:pt x="0" y="774700"/>
                  </a:lnTo>
                  <a:lnTo>
                    <a:pt x="0" y="7620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Freeform 213"/>
            <p:cNvSpPr/>
            <p:nvPr/>
          </p:nvSpPr>
          <p:spPr>
            <a:xfrm>
              <a:off x="4419600" y="609600"/>
              <a:ext cx="190501" cy="203201"/>
            </a:xfrm>
            <a:custGeom>
              <a:avLst/>
              <a:gdLst/>
              <a:ahLst/>
              <a:cxnLst/>
              <a:rect l="0" t="0" r="0" b="0"/>
              <a:pathLst>
                <a:path w="190501" h="203201">
                  <a:moveTo>
                    <a:pt x="0" y="63500"/>
                  </a:moveTo>
                  <a:lnTo>
                    <a:pt x="12700" y="63500"/>
                  </a:lnTo>
                  <a:lnTo>
                    <a:pt x="12700" y="38100"/>
                  </a:lnTo>
                  <a:lnTo>
                    <a:pt x="12700" y="25400"/>
                  </a:lnTo>
                  <a:lnTo>
                    <a:pt x="25400" y="12700"/>
                  </a:lnTo>
                  <a:lnTo>
                    <a:pt x="25400" y="12700"/>
                  </a:lnTo>
                  <a:lnTo>
                    <a:pt x="50800" y="0"/>
                  </a:lnTo>
                  <a:lnTo>
                    <a:pt x="76200" y="25400"/>
                  </a:lnTo>
                  <a:lnTo>
                    <a:pt x="76200" y="38100"/>
                  </a:lnTo>
                  <a:lnTo>
                    <a:pt x="76200" y="63500"/>
                  </a:lnTo>
                  <a:lnTo>
                    <a:pt x="76200" y="88900"/>
                  </a:lnTo>
                  <a:lnTo>
                    <a:pt x="76200" y="114300"/>
                  </a:lnTo>
                  <a:lnTo>
                    <a:pt x="63500" y="127000"/>
                  </a:lnTo>
                  <a:lnTo>
                    <a:pt x="50800" y="152400"/>
                  </a:lnTo>
                  <a:lnTo>
                    <a:pt x="50800" y="165100"/>
                  </a:lnTo>
                  <a:lnTo>
                    <a:pt x="50800" y="177800"/>
                  </a:lnTo>
                  <a:lnTo>
                    <a:pt x="50800" y="177800"/>
                  </a:lnTo>
                  <a:lnTo>
                    <a:pt x="50800" y="190500"/>
                  </a:lnTo>
                  <a:lnTo>
                    <a:pt x="101600" y="190500"/>
                  </a:lnTo>
                  <a:lnTo>
                    <a:pt x="127000" y="190500"/>
                  </a:lnTo>
                  <a:lnTo>
                    <a:pt x="139700" y="190500"/>
                  </a:lnTo>
                  <a:lnTo>
                    <a:pt x="152400" y="190500"/>
                  </a:lnTo>
                  <a:lnTo>
                    <a:pt x="165100" y="190500"/>
                  </a:lnTo>
                  <a:lnTo>
                    <a:pt x="177800" y="190500"/>
                  </a:lnTo>
                  <a:lnTo>
                    <a:pt x="190500" y="190500"/>
                  </a:lnTo>
                  <a:lnTo>
                    <a:pt x="190500" y="2032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Freeform 214"/>
            <p:cNvSpPr/>
            <p:nvPr/>
          </p:nvSpPr>
          <p:spPr>
            <a:xfrm>
              <a:off x="4622800" y="711200"/>
              <a:ext cx="114301" cy="127001"/>
            </a:xfrm>
            <a:custGeom>
              <a:avLst/>
              <a:gdLst/>
              <a:ahLst/>
              <a:cxnLst/>
              <a:rect l="0" t="0" r="0" b="0"/>
              <a:pathLst>
                <a:path w="114301" h="127001">
                  <a:moveTo>
                    <a:pt x="0" y="0"/>
                  </a:moveTo>
                  <a:lnTo>
                    <a:pt x="0" y="0"/>
                  </a:lnTo>
                  <a:lnTo>
                    <a:pt x="25400" y="38100"/>
                  </a:lnTo>
                  <a:lnTo>
                    <a:pt x="38100" y="63500"/>
                  </a:lnTo>
                  <a:lnTo>
                    <a:pt x="50800" y="88900"/>
                  </a:lnTo>
                  <a:lnTo>
                    <a:pt x="63500" y="101600"/>
                  </a:lnTo>
                  <a:lnTo>
                    <a:pt x="88900" y="114300"/>
                  </a:lnTo>
                  <a:lnTo>
                    <a:pt x="88900" y="114300"/>
                  </a:lnTo>
                  <a:lnTo>
                    <a:pt x="88900" y="127000"/>
                  </a:lnTo>
                  <a:lnTo>
                    <a:pt x="88900" y="127000"/>
                  </a:lnTo>
                  <a:lnTo>
                    <a:pt x="114300" y="1270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Freeform 215"/>
            <p:cNvSpPr/>
            <p:nvPr/>
          </p:nvSpPr>
          <p:spPr>
            <a:xfrm>
              <a:off x="4635500" y="711200"/>
              <a:ext cx="50801" cy="152401"/>
            </a:xfrm>
            <a:custGeom>
              <a:avLst/>
              <a:gdLst/>
              <a:ahLst/>
              <a:cxnLst/>
              <a:rect l="0" t="0" r="0" b="0"/>
              <a:pathLst>
                <a:path w="50801" h="152401">
                  <a:moveTo>
                    <a:pt x="50800" y="0"/>
                  </a:moveTo>
                  <a:lnTo>
                    <a:pt x="38100" y="12700"/>
                  </a:lnTo>
                  <a:lnTo>
                    <a:pt x="38100" y="63500"/>
                  </a:lnTo>
                  <a:lnTo>
                    <a:pt x="25400" y="88900"/>
                  </a:lnTo>
                  <a:lnTo>
                    <a:pt x="25400" y="114300"/>
                  </a:lnTo>
                  <a:lnTo>
                    <a:pt x="25400" y="101600"/>
                  </a:lnTo>
                  <a:lnTo>
                    <a:pt x="25400" y="114300"/>
                  </a:lnTo>
                  <a:lnTo>
                    <a:pt x="12700" y="139700"/>
                  </a:lnTo>
                  <a:lnTo>
                    <a:pt x="12700" y="152400"/>
                  </a:lnTo>
                  <a:lnTo>
                    <a:pt x="0" y="114300"/>
                  </a:lnTo>
                  <a:lnTo>
                    <a:pt x="0" y="1016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Freeform 216"/>
            <p:cNvSpPr/>
            <p:nvPr/>
          </p:nvSpPr>
          <p:spPr>
            <a:xfrm>
              <a:off x="4737100" y="622300"/>
              <a:ext cx="127001" cy="88901"/>
            </a:xfrm>
            <a:custGeom>
              <a:avLst/>
              <a:gdLst/>
              <a:ahLst/>
              <a:cxnLst/>
              <a:rect l="0" t="0" r="0" b="0"/>
              <a:pathLst>
                <a:path w="127001" h="88901">
                  <a:moveTo>
                    <a:pt x="12700" y="0"/>
                  </a:moveTo>
                  <a:lnTo>
                    <a:pt x="0" y="0"/>
                  </a:lnTo>
                  <a:lnTo>
                    <a:pt x="12700" y="0"/>
                  </a:lnTo>
                  <a:lnTo>
                    <a:pt x="38100" y="0"/>
                  </a:lnTo>
                  <a:lnTo>
                    <a:pt x="50800" y="12700"/>
                  </a:lnTo>
                  <a:lnTo>
                    <a:pt x="50800" y="0"/>
                  </a:lnTo>
                  <a:lnTo>
                    <a:pt x="50800" y="12700"/>
                  </a:lnTo>
                  <a:lnTo>
                    <a:pt x="50800" y="38100"/>
                  </a:lnTo>
                  <a:lnTo>
                    <a:pt x="38100" y="50800"/>
                  </a:lnTo>
                  <a:lnTo>
                    <a:pt x="50800" y="50800"/>
                  </a:lnTo>
                  <a:lnTo>
                    <a:pt x="38100" y="50800"/>
                  </a:lnTo>
                  <a:lnTo>
                    <a:pt x="38100" y="76200"/>
                  </a:lnTo>
                  <a:lnTo>
                    <a:pt x="25400" y="76200"/>
                  </a:lnTo>
                  <a:lnTo>
                    <a:pt x="38100" y="76200"/>
                  </a:lnTo>
                  <a:lnTo>
                    <a:pt x="50800" y="76200"/>
                  </a:lnTo>
                  <a:lnTo>
                    <a:pt x="76200" y="63500"/>
                  </a:lnTo>
                  <a:lnTo>
                    <a:pt x="127000" y="88900"/>
                  </a:lnTo>
                  <a:lnTo>
                    <a:pt x="127000" y="889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Freeform 217"/>
            <p:cNvSpPr/>
            <p:nvPr/>
          </p:nvSpPr>
          <p:spPr>
            <a:xfrm>
              <a:off x="2540000" y="1346200"/>
              <a:ext cx="330201" cy="127001"/>
            </a:xfrm>
            <a:custGeom>
              <a:avLst/>
              <a:gdLst/>
              <a:ahLst/>
              <a:cxnLst/>
              <a:rect l="0" t="0" r="0" b="0"/>
              <a:pathLst>
                <a:path w="330201" h="127001">
                  <a:moveTo>
                    <a:pt x="12700" y="0"/>
                  </a:moveTo>
                  <a:lnTo>
                    <a:pt x="0" y="0"/>
                  </a:lnTo>
                  <a:lnTo>
                    <a:pt x="12700" y="0"/>
                  </a:lnTo>
                  <a:lnTo>
                    <a:pt x="38100" y="25400"/>
                  </a:lnTo>
                  <a:lnTo>
                    <a:pt x="50800" y="50800"/>
                  </a:lnTo>
                  <a:lnTo>
                    <a:pt x="63500" y="63500"/>
                  </a:lnTo>
                  <a:lnTo>
                    <a:pt x="63500" y="88900"/>
                  </a:lnTo>
                  <a:lnTo>
                    <a:pt x="76200" y="101600"/>
                  </a:lnTo>
                  <a:lnTo>
                    <a:pt x="88900" y="114300"/>
                  </a:lnTo>
                  <a:lnTo>
                    <a:pt x="88900" y="127000"/>
                  </a:lnTo>
                  <a:lnTo>
                    <a:pt x="88900" y="114300"/>
                  </a:lnTo>
                  <a:lnTo>
                    <a:pt x="88900" y="114300"/>
                  </a:lnTo>
                  <a:lnTo>
                    <a:pt x="88900" y="101600"/>
                  </a:lnTo>
                  <a:lnTo>
                    <a:pt x="114300" y="50800"/>
                  </a:lnTo>
                  <a:lnTo>
                    <a:pt x="127000" y="25400"/>
                  </a:lnTo>
                  <a:lnTo>
                    <a:pt x="139700" y="25400"/>
                  </a:lnTo>
                  <a:lnTo>
                    <a:pt x="127000" y="25400"/>
                  </a:lnTo>
                  <a:lnTo>
                    <a:pt x="139700" y="25400"/>
                  </a:lnTo>
                  <a:lnTo>
                    <a:pt x="165100" y="50800"/>
                  </a:lnTo>
                  <a:lnTo>
                    <a:pt x="177800" y="76200"/>
                  </a:lnTo>
                  <a:lnTo>
                    <a:pt x="177800" y="88900"/>
                  </a:lnTo>
                  <a:lnTo>
                    <a:pt x="177800" y="114300"/>
                  </a:lnTo>
                  <a:lnTo>
                    <a:pt x="177800" y="101600"/>
                  </a:lnTo>
                  <a:lnTo>
                    <a:pt x="177800" y="114300"/>
                  </a:lnTo>
                  <a:lnTo>
                    <a:pt x="177800" y="101600"/>
                  </a:lnTo>
                  <a:lnTo>
                    <a:pt x="177800" y="101600"/>
                  </a:lnTo>
                  <a:lnTo>
                    <a:pt x="190500" y="50800"/>
                  </a:lnTo>
                  <a:lnTo>
                    <a:pt x="215900" y="38100"/>
                  </a:lnTo>
                  <a:lnTo>
                    <a:pt x="215900" y="25400"/>
                  </a:lnTo>
                  <a:lnTo>
                    <a:pt x="254000" y="25400"/>
                  </a:lnTo>
                  <a:lnTo>
                    <a:pt x="266700" y="38100"/>
                  </a:lnTo>
                  <a:lnTo>
                    <a:pt x="266700" y="50800"/>
                  </a:lnTo>
                  <a:lnTo>
                    <a:pt x="279400" y="76200"/>
                  </a:lnTo>
                  <a:lnTo>
                    <a:pt x="292100" y="88900"/>
                  </a:lnTo>
                  <a:lnTo>
                    <a:pt x="304800" y="101600"/>
                  </a:lnTo>
                  <a:lnTo>
                    <a:pt x="304800" y="114300"/>
                  </a:lnTo>
                  <a:lnTo>
                    <a:pt x="330200" y="1143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Freeform 218"/>
            <p:cNvSpPr/>
            <p:nvPr/>
          </p:nvSpPr>
          <p:spPr>
            <a:xfrm>
              <a:off x="2882900" y="1409700"/>
              <a:ext cx="215901" cy="76201"/>
            </a:xfrm>
            <a:custGeom>
              <a:avLst/>
              <a:gdLst/>
              <a:ahLst/>
              <a:cxnLst/>
              <a:rect l="0" t="0" r="0" b="0"/>
              <a:pathLst>
                <a:path w="215901" h="76201">
                  <a:moveTo>
                    <a:pt x="0" y="12700"/>
                  </a:moveTo>
                  <a:lnTo>
                    <a:pt x="25400" y="38100"/>
                  </a:lnTo>
                  <a:lnTo>
                    <a:pt x="38100" y="50800"/>
                  </a:lnTo>
                  <a:lnTo>
                    <a:pt x="50800" y="63500"/>
                  </a:lnTo>
                  <a:lnTo>
                    <a:pt x="76200" y="76200"/>
                  </a:lnTo>
                  <a:lnTo>
                    <a:pt x="76200" y="76200"/>
                  </a:lnTo>
                  <a:lnTo>
                    <a:pt x="88900" y="76200"/>
                  </a:lnTo>
                  <a:lnTo>
                    <a:pt x="114300" y="63500"/>
                  </a:lnTo>
                  <a:lnTo>
                    <a:pt x="127000" y="50800"/>
                  </a:lnTo>
                  <a:lnTo>
                    <a:pt x="139700" y="50800"/>
                  </a:lnTo>
                  <a:lnTo>
                    <a:pt x="139700" y="50800"/>
                  </a:lnTo>
                  <a:lnTo>
                    <a:pt x="139700" y="12700"/>
                  </a:lnTo>
                  <a:lnTo>
                    <a:pt x="139700" y="0"/>
                  </a:lnTo>
                  <a:lnTo>
                    <a:pt x="152400" y="0"/>
                  </a:lnTo>
                  <a:lnTo>
                    <a:pt x="177800" y="38100"/>
                  </a:lnTo>
                  <a:lnTo>
                    <a:pt x="190500" y="50800"/>
                  </a:lnTo>
                  <a:lnTo>
                    <a:pt x="203200" y="50800"/>
                  </a:lnTo>
                  <a:lnTo>
                    <a:pt x="215900" y="508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Freeform 219"/>
            <p:cNvSpPr/>
            <p:nvPr/>
          </p:nvSpPr>
          <p:spPr>
            <a:xfrm>
              <a:off x="3111500" y="1320800"/>
              <a:ext cx="63501" cy="190501"/>
            </a:xfrm>
            <a:custGeom>
              <a:avLst/>
              <a:gdLst/>
              <a:ahLst/>
              <a:cxnLst/>
              <a:rect l="0" t="0" r="0" b="0"/>
              <a:pathLst>
                <a:path w="63501" h="190501">
                  <a:moveTo>
                    <a:pt x="0" y="0"/>
                  </a:moveTo>
                  <a:lnTo>
                    <a:pt x="0" y="12700"/>
                  </a:lnTo>
                  <a:lnTo>
                    <a:pt x="12700" y="63500"/>
                  </a:lnTo>
                  <a:lnTo>
                    <a:pt x="25400" y="101600"/>
                  </a:lnTo>
                  <a:lnTo>
                    <a:pt x="38100" y="127000"/>
                  </a:lnTo>
                  <a:lnTo>
                    <a:pt x="38100" y="139700"/>
                  </a:lnTo>
                  <a:lnTo>
                    <a:pt x="50800" y="165100"/>
                  </a:lnTo>
                  <a:lnTo>
                    <a:pt x="63500" y="165100"/>
                  </a:lnTo>
                  <a:lnTo>
                    <a:pt x="63500" y="177800"/>
                  </a:lnTo>
                  <a:lnTo>
                    <a:pt x="63500" y="1905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Freeform 220"/>
            <p:cNvSpPr/>
            <p:nvPr/>
          </p:nvSpPr>
          <p:spPr>
            <a:xfrm>
              <a:off x="3238500" y="1308100"/>
              <a:ext cx="88901" cy="190501"/>
            </a:xfrm>
            <a:custGeom>
              <a:avLst/>
              <a:gdLst/>
              <a:ahLst/>
              <a:cxnLst/>
              <a:rect l="0" t="0" r="0" b="0"/>
              <a:pathLst>
                <a:path w="88901" h="190501">
                  <a:moveTo>
                    <a:pt x="0" y="0"/>
                  </a:moveTo>
                  <a:lnTo>
                    <a:pt x="0" y="0"/>
                  </a:lnTo>
                  <a:lnTo>
                    <a:pt x="25400" y="63500"/>
                  </a:lnTo>
                  <a:lnTo>
                    <a:pt x="38100" y="88900"/>
                  </a:lnTo>
                  <a:lnTo>
                    <a:pt x="50800" y="114300"/>
                  </a:lnTo>
                  <a:lnTo>
                    <a:pt x="63500" y="139700"/>
                  </a:lnTo>
                  <a:lnTo>
                    <a:pt x="76200" y="152400"/>
                  </a:lnTo>
                  <a:lnTo>
                    <a:pt x="76200" y="177800"/>
                  </a:lnTo>
                  <a:lnTo>
                    <a:pt x="88900" y="1905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Freeform 221"/>
            <p:cNvSpPr/>
            <p:nvPr/>
          </p:nvSpPr>
          <p:spPr>
            <a:xfrm>
              <a:off x="3187700" y="1384300"/>
              <a:ext cx="177801" cy="38101"/>
            </a:xfrm>
            <a:custGeom>
              <a:avLst/>
              <a:gdLst/>
              <a:ahLst/>
              <a:cxnLst/>
              <a:rect l="0" t="0" r="0" b="0"/>
              <a:pathLst>
                <a:path w="177801" h="38101">
                  <a:moveTo>
                    <a:pt x="0" y="38100"/>
                  </a:moveTo>
                  <a:lnTo>
                    <a:pt x="12700" y="25400"/>
                  </a:lnTo>
                  <a:lnTo>
                    <a:pt x="76200" y="12700"/>
                  </a:lnTo>
                  <a:lnTo>
                    <a:pt x="114300" y="0"/>
                  </a:lnTo>
                  <a:lnTo>
                    <a:pt x="139700" y="0"/>
                  </a:lnTo>
                  <a:lnTo>
                    <a:pt x="165100" y="0"/>
                  </a:lnTo>
                  <a:lnTo>
                    <a:pt x="177800" y="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Freeform 222"/>
            <p:cNvSpPr/>
            <p:nvPr/>
          </p:nvSpPr>
          <p:spPr>
            <a:xfrm>
              <a:off x="3441700" y="1435100"/>
              <a:ext cx="25401" cy="50801"/>
            </a:xfrm>
            <a:custGeom>
              <a:avLst/>
              <a:gdLst/>
              <a:ahLst/>
              <a:cxnLst/>
              <a:rect l="0" t="0" r="0" b="0"/>
              <a:pathLst>
                <a:path w="25401" h="50801">
                  <a:moveTo>
                    <a:pt x="0" y="0"/>
                  </a:moveTo>
                  <a:lnTo>
                    <a:pt x="0" y="12700"/>
                  </a:lnTo>
                  <a:lnTo>
                    <a:pt x="12700" y="25400"/>
                  </a:lnTo>
                  <a:lnTo>
                    <a:pt x="12700" y="38100"/>
                  </a:lnTo>
                  <a:lnTo>
                    <a:pt x="25400" y="508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Freeform 223"/>
            <p:cNvSpPr/>
            <p:nvPr/>
          </p:nvSpPr>
          <p:spPr>
            <a:xfrm>
              <a:off x="3352800" y="1333500"/>
              <a:ext cx="50801" cy="12701"/>
            </a:xfrm>
            <a:custGeom>
              <a:avLst/>
              <a:gdLst/>
              <a:ahLst/>
              <a:cxnLst/>
              <a:rect l="0" t="0" r="0" b="0"/>
              <a:pathLst>
                <a:path w="50801" h="12701">
                  <a:moveTo>
                    <a:pt x="0" y="0"/>
                  </a:moveTo>
                  <a:lnTo>
                    <a:pt x="12700" y="0"/>
                  </a:lnTo>
                  <a:lnTo>
                    <a:pt x="50800" y="127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Freeform 224"/>
            <p:cNvSpPr/>
            <p:nvPr/>
          </p:nvSpPr>
          <p:spPr>
            <a:xfrm>
              <a:off x="3530600" y="1435100"/>
              <a:ext cx="127001" cy="139701"/>
            </a:xfrm>
            <a:custGeom>
              <a:avLst/>
              <a:gdLst/>
              <a:ahLst/>
              <a:cxnLst/>
              <a:rect l="0" t="0" r="0" b="0"/>
              <a:pathLst>
                <a:path w="127001" h="139701">
                  <a:moveTo>
                    <a:pt x="12700" y="76200"/>
                  </a:moveTo>
                  <a:lnTo>
                    <a:pt x="25400" y="114300"/>
                  </a:lnTo>
                  <a:lnTo>
                    <a:pt x="25400" y="127000"/>
                  </a:lnTo>
                  <a:lnTo>
                    <a:pt x="25400" y="139700"/>
                  </a:lnTo>
                  <a:lnTo>
                    <a:pt x="25400" y="139700"/>
                  </a:lnTo>
                  <a:lnTo>
                    <a:pt x="25400" y="127000"/>
                  </a:lnTo>
                  <a:lnTo>
                    <a:pt x="38100" y="50800"/>
                  </a:lnTo>
                  <a:lnTo>
                    <a:pt x="38100" y="25400"/>
                  </a:lnTo>
                  <a:lnTo>
                    <a:pt x="38100" y="12700"/>
                  </a:lnTo>
                  <a:lnTo>
                    <a:pt x="38100" y="12700"/>
                  </a:lnTo>
                  <a:lnTo>
                    <a:pt x="38100" y="12700"/>
                  </a:lnTo>
                  <a:lnTo>
                    <a:pt x="76200" y="0"/>
                  </a:lnTo>
                  <a:lnTo>
                    <a:pt x="88900" y="0"/>
                  </a:lnTo>
                  <a:lnTo>
                    <a:pt x="101600" y="12700"/>
                  </a:lnTo>
                  <a:lnTo>
                    <a:pt x="114300" y="25400"/>
                  </a:lnTo>
                  <a:lnTo>
                    <a:pt x="127000" y="25400"/>
                  </a:lnTo>
                  <a:lnTo>
                    <a:pt x="114300" y="50800"/>
                  </a:lnTo>
                  <a:lnTo>
                    <a:pt x="101600" y="50800"/>
                  </a:lnTo>
                  <a:lnTo>
                    <a:pt x="63500" y="63500"/>
                  </a:lnTo>
                  <a:lnTo>
                    <a:pt x="38100" y="63500"/>
                  </a:lnTo>
                  <a:lnTo>
                    <a:pt x="38100" y="50800"/>
                  </a:lnTo>
                  <a:lnTo>
                    <a:pt x="12700" y="50800"/>
                  </a:lnTo>
                  <a:lnTo>
                    <a:pt x="0" y="38100"/>
                  </a:lnTo>
                  <a:lnTo>
                    <a:pt x="0" y="254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Freeform 225"/>
            <p:cNvSpPr/>
            <p:nvPr/>
          </p:nvSpPr>
          <p:spPr>
            <a:xfrm>
              <a:off x="3644900" y="1333500"/>
              <a:ext cx="76201" cy="215901"/>
            </a:xfrm>
            <a:custGeom>
              <a:avLst/>
              <a:gdLst/>
              <a:ahLst/>
              <a:cxnLst/>
              <a:rect l="0" t="0" r="0" b="0"/>
              <a:pathLst>
                <a:path w="76201" h="215901">
                  <a:moveTo>
                    <a:pt x="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12700" y="101600"/>
                  </a:lnTo>
                  <a:lnTo>
                    <a:pt x="38100" y="127000"/>
                  </a:lnTo>
                  <a:lnTo>
                    <a:pt x="38100" y="152400"/>
                  </a:lnTo>
                  <a:lnTo>
                    <a:pt x="50800" y="177800"/>
                  </a:lnTo>
                  <a:lnTo>
                    <a:pt x="76200" y="190500"/>
                  </a:lnTo>
                  <a:lnTo>
                    <a:pt x="76200" y="203200"/>
                  </a:lnTo>
                  <a:lnTo>
                    <a:pt x="76200" y="2159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Freeform 226"/>
            <p:cNvSpPr/>
            <p:nvPr/>
          </p:nvSpPr>
          <p:spPr>
            <a:xfrm>
              <a:off x="3771900" y="1473200"/>
              <a:ext cx="165101" cy="177801"/>
            </a:xfrm>
            <a:custGeom>
              <a:avLst/>
              <a:gdLst/>
              <a:ahLst/>
              <a:cxnLst/>
              <a:rect l="0" t="0" r="0" b="0"/>
              <a:pathLst>
                <a:path w="165101" h="177801">
                  <a:moveTo>
                    <a:pt x="0" y="12700"/>
                  </a:moveTo>
                  <a:lnTo>
                    <a:pt x="25400" y="25400"/>
                  </a:lnTo>
                  <a:lnTo>
                    <a:pt x="38100" y="50800"/>
                  </a:lnTo>
                  <a:lnTo>
                    <a:pt x="50800" y="50800"/>
                  </a:lnTo>
                  <a:lnTo>
                    <a:pt x="63500" y="63500"/>
                  </a:lnTo>
                  <a:lnTo>
                    <a:pt x="88900" y="63500"/>
                  </a:lnTo>
                  <a:lnTo>
                    <a:pt x="76200" y="63500"/>
                  </a:lnTo>
                  <a:lnTo>
                    <a:pt x="88900" y="63500"/>
                  </a:lnTo>
                  <a:lnTo>
                    <a:pt x="101600" y="38100"/>
                  </a:lnTo>
                  <a:lnTo>
                    <a:pt x="114300" y="50800"/>
                  </a:lnTo>
                  <a:lnTo>
                    <a:pt x="114300" y="38100"/>
                  </a:lnTo>
                  <a:lnTo>
                    <a:pt x="127000" y="12700"/>
                  </a:lnTo>
                  <a:lnTo>
                    <a:pt x="127000" y="0"/>
                  </a:lnTo>
                  <a:lnTo>
                    <a:pt x="139700" y="50800"/>
                  </a:lnTo>
                  <a:lnTo>
                    <a:pt x="152400" y="76200"/>
                  </a:lnTo>
                  <a:lnTo>
                    <a:pt x="152400" y="88900"/>
                  </a:lnTo>
                  <a:lnTo>
                    <a:pt x="152400" y="114300"/>
                  </a:lnTo>
                  <a:lnTo>
                    <a:pt x="152400" y="139700"/>
                  </a:lnTo>
                  <a:lnTo>
                    <a:pt x="165100" y="127000"/>
                  </a:lnTo>
                  <a:lnTo>
                    <a:pt x="165100" y="139700"/>
                  </a:lnTo>
                  <a:lnTo>
                    <a:pt x="127000" y="165100"/>
                  </a:lnTo>
                  <a:lnTo>
                    <a:pt x="101600" y="165100"/>
                  </a:lnTo>
                  <a:lnTo>
                    <a:pt x="88900" y="177800"/>
                  </a:lnTo>
                  <a:lnTo>
                    <a:pt x="63500" y="1778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Freeform 227"/>
            <p:cNvSpPr/>
            <p:nvPr/>
          </p:nvSpPr>
          <p:spPr>
            <a:xfrm>
              <a:off x="2997200" y="2400300"/>
              <a:ext cx="190501" cy="101601"/>
            </a:xfrm>
            <a:custGeom>
              <a:avLst/>
              <a:gdLst/>
              <a:ahLst/>
              <a:cxnLst/>
              <a:rect l="0" t="0" r="0" b="0"/>
              <a:pathLst>
                <a:path w="190501" h="101601">
                  <a:moveTo>
                    <a:pt x="76200" y="0"/>
                  </a:moveTo>
                  <a:lnTo>
                    <a:pt x="38100" y="12700"/>
                  </a:lnTo>
                  <a:lnTo>
                    <a:pt x="25400" y="25400"/>
                  </a:lnTo>
                  <a:lnTo>
                    <a:pt x="12700" y="50800"/>
                  </a:lnTo>
                  <a:lnTo>
                    <a:pt x="0" y="63500"/>
                  </a:lnTo>
                  <a:lnTo>
                    <a:pt x="0" y="76200"/>
                  </a:lnTo>
                  <a:lnTo>
                    <a:pt x="0" y="101600"/>
                  </a:lnTo>
                  <a:lnTo>
                    <a:pt x="25400" y="88900"/>
                  </a:lnTo>
                  <a:lnTo>
                    <a:pt x="38100" y="88900"/>
                  </a:lnTo>
                  <a:lnTo>
                    <a:pt x="50800" y="76200"/>
                  </a:lnTo>
                  <a:lnTo>
                    <a:pt x="63500" y="50800"/>
                  </a:lnTo>
                  <a:lnTo>
                    <a:pt x="76200" y="38100"/>
                  </a:lnTo>
                  <a:lnTo>
                    <a:pt x="76200" y="50800"/>
                  </a:lnTo>
                  <a:lnTo>
                    <a:pt x="88900" y="38100"/>
                  </a:lnTo>
                  <a:lnTo>
                    <a:pt x="88900" y="25400"/>
                  </a:lnTo>
                  <a:lnTo>
                    <a:pt x="88900" y="25400"/>
                  </a:lnTo>
                  <a:lnTo>
                    <a:pt x="101600" y="63500"/>
                  </a:lnTo>
                  <a:lnTo>
                    <a:pt x="114300" y="76200"/>
                  </a:lnTo>
                  <a:lnTo>
                    <a:pt x="127000" y="88900"/>
                  </a:lnTo>
                  <a:lnTo>
                    <a:pt x="152400" y="88900"/>
                  </a:lnTo>
                  <a:lnTo>
                    <a:pt x="165100" y="88900"/>
                  </a:lnTo>
                  <a:lnTo>
                    <a:pt x="177800" y="88900"/>
                  </a:lnTo>
                  <a:lnTo>
                    <a:pt x="190500" y="762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Freeform 228"/>
            <p:cNvSpPr/>
            <p:nvPr/>
          </p:nvSpPr>
          <p:spPr>
            <a:xfrm>
              <a:off x="3175000" y="2362200"/>
              <a:ext cx="139701" cy="152401"/>
            </a:xfrm>
            <a:custGeom>
              <a:avLst/>
              <a:gdLst/>
              <a:ahLst/>
              <a:cxnLst/>
              <a:rect l="0" t="0" r="0" b="0"/>
              <a:pathLst>
                <a:path w="139701" h="152401">
                  <a:moveTo>
                    <a:pt x="12700" y="63500"/>
                  </a:moveTo>
                  <a:lnTo>
                    <a:pt x="12700" y="63500"/>
                  </a:lnTo>
                  <a:lnTo>
                    <a:pt x="0" y="114300"/>
                  </a:lnTo>
                  <a:lnTo>
                    <a:pt x="0" y="139700"/>
                  </a:lnTo>
                  <a:lnTo>
                    <a:pt x="12700" y="152400"/>
                  </a:lnTo>
                  <a:lnTo>
                    <a:pt x="12700" y="139700"/>
                  </a:lnTo>
                  <a:lnTo>
                    <a:pt x="25400" y="139700"/>
                  </a:lnTo>
                  <a:lnTo>
                    <a:pt x="50800" y="114300"/>
                  </a:lnTo>
                  <a:lnTo>
                    <a:pt x="63500" y="114300"/>
                  </a:lnTo>
                  <a:lnTo>
                    <a:pt x="76200" y="88900"/>
                  </a:lnTo>
                  <a:lnTo>
                    <a:pt x="88900" y="63500"/>
                  </a:lnTo>
                  <a:lnTo>
                    <a:pt x="88900" y="50800"/>
                  </a:lnTo>
                  <a:lnTo>
                    <a:pt x="88900" y="25400"/>
                  </a:lnTo>
                  <a:lnTo>
                    <a:pt x="88900" y="0"/>
                  </a:lnTo>
                  <a:lnTo>
                    <a:pt x="76200" y="0"/>
                  </a:lnTo>
                  <a:lnTo>
                    <a:pt x="88900" y="0"/>
                  </a:lnTo>
                  <a:lnTo>
                    <a:pt x="76200" y="0"/>
                  </a:lnTo>
                  <a:lnTo>
                    <a:pt x="76200" y="12700"/>
                  </a:lnTo>
                  <a:lnTo>
                    <a:pt x="88900" y="63500"/>
                  </a:lnTo>
                  <a:lnTo>
                    <a:pt x="114300" y="88900"/>
                  </a:lnTo>
                  <a:lnTo>
                    <a:pt x="114300" y="101600"/>
                  </a:lnTo>
                  <a:lnTo>
                    <a:pt x="139700" y="1143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Freeform 229"/>
            <p:cNvSpPr/>
            <p:nvPr/>
          </p:nvSpPr>
          <p:spPr>
            <a:xfrm>
              <a:off x="3327400" y="2362200"/>
              <a:ext cx="88901" cy="127001"/>
            </a:xfrm>
            <a:custGeom>
              <a:avLst/>
              <a:gdLst/>
              <a:ahLst/>
              <a:cxnLst/>
              <a:rect l="0" t="0" r="0" b="0"/>
              <a:pathLst>
                <a:path w="88901" h="127001">
                  <a:moveTo>
                    <a:pt x="25400" y="50800"/>
                  </a:moveTo>
                  <a:lnTo>
                    <a:pt x="25400" y="50800"/>
                  </a:lnTo>
                  <a:lnTo>
                    <a:pt x="12700" y="88900"/>
                  </a:lnTo>
                  <a:lnTo>
                    <a:pt x="0" y="101600"/>
                  </a:lnTo>
                  <a:lnTo>
                    <a:pt x="12700" y="114300"/>
                  </a:lnTo>
                  <a:lnTo>
                    <a:pt x="12700" y="127000"/>
                  </a:lnTo>
                  <a:lnTo>
                    <a:pt x="25400" y="127000"/>
                  </a:lnTo>
                  <a:lnTo>
                    <a:pt x="38100" y="114300"/>
                  </a:lnTo>
                  <a:lnTo>
                    <a:pt x="50800" y="88900"/>
                  </a:lnTo>
                  <a:lnTo>
                    <a:pt x="50800" y="63500"/>
                  </a:lnTo>
                  <a:lnTo>
                    <a:pt x="63500" y="50800"/>
                  </a:lnTo>
                  <a:lnTo>
                    <a:pt x="63500" y="25400"/>
                  </a:lnTo>
                  <a:lnTo>
                    <a:pt x="63500" y="0"/>
                  </a:lnTo>
                  <a:lnTo>
                    <a:pt x="50800" y="0"/>
                  </a:lnTo>
                  <a:lnTo>
                    <a:pt x="50800" y="0"/>
                  </a:lnTo>
                  <a:lnTo>
                    <a:pt x="50800" y="25400"/>
                  </a:lnTo>
                  <a:lnTo>
                    <a:pt x="50800" y="50800"/>
                  </a:lnTo>
                  <a:lnTo>
                    <a:pt x="50800" y="76200"/>
                  </a:lnTo>
                  <a:lnTo>
                    <a:pt x="63500" y="101600"/>
                  </a:lnTo>
                  <a:lnTo>
                    <a:pt x="76200" y="114300"/>
                  </a:lnTo>
                  <a:lnTo>
                    <a:pt x="88900" y="1270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Freeform 230"/>
            <p:cNvSpPr/>
            <p:nvPr/>
          </p:nvSpPr>
          <p:spPr>
            <a:xfrm>
              <a:off x="4533900" y="1422400"/>
              <a:ext cx="165101" cy="190501"/>
            </a:xfrm>
            <a:custGeom>
              <a:avLst/>
              <a:gdLst/>
              <a:ahLst/>
              <a:cxnLst/>
              <a:rect l="0" t="0" r="0" b="0"/>
              <a:pathLst>
                <a:path w="165101" h="190501">
                  <a:moveTo>
                    <a:pt x="0" y="12700"/>
                  </a:moveTo>
                  <a:lnTo>
                    <a:pt x="38100" y="0"/>
                  </a:lnTo>
                  <a:lnTo>
                    <a:pt x="50800" y="0"/>
                  </a:lnTo>
                  <a:lnTo>
                    <a:pt x="76200" y="0"/>
                  </a:lnTo>
                  <a:lnTo>
                    <a:pt x="88900" y="12700"/>
                  </a:lnTo>
                  <a:lnTo>
                    <a:pt x="88900" y="25400"/>
                  </a:lnTo>
                  <a:lnTo>
                    <a:pt x="88900" y="38100"/>
                  </a:lnTo>
                  <a:lnTo>
                    <a:pt x="88900" y="63500"/>
                  </a:lnTo>
                  <a:lnTo>
                    <a:pt x="88900" y="76200"/>
                  </a:lnTo>
                  <a:lnTo>
                    <a:pt x="76200" y="88900"/>
                  </a:lnTo>
                  <a:lnTo>
                    <a:pt x="63500" y="101600"/>
                  </a:lnTo>
                  <a:lnTo>
                    <a:pt x="76200" y="88900"/>
                  </a:lnTo>
                  <a:lnTo>
                    <a:pt x="88900" y="88900"/>
                  </a:lnTo>
                  <a:lnTo>
                    <a:pt x="139700" y="101600"/>
                  </a:lnTo>
                  <a:lnTo>
                    <a:pt x="152400" y="101600"/>
                  </a:lnTo>
                  <a:lnTo>
                    <a:pt x="165100" y="114300"/>
                  </a:lnTo>
                  <a:lnTo>
                    <a:pt x="165100" y="127000"/>
                  </a:lnTo>
                  <a:lnTo>
                    <a:pt x="165100" y="152400"/>
                  </a:lnTo>
                  <a:lnTo>
                    <a:pt x="152400" y="165100"/>
                  </a:lnTo>
                  <a:lnTo>
                    <a:pt x="139700" y="177800"/>
                  </a:lnTo>
                  <a:lnTo>
                    <a:pt x="127000" y="190500"/>
                  </a:lnTo>
                  <a:lnTo>
                    <a:pt x="114300" y="190500"/>
                  </a:lnTo>
                  <a:lnTo>
                    <a:pt x="88900" y="190500"/>
                  </a:lnTo>
                  <a:lnTo>
                    <a:pt x="88900" y="190500"/>
                  </a:lnTo>
                  <a:lnTo>
                    <a:pt x="76200" y="1778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Freeform 231"/>
            <p:cNvSpPr/>
            <p:nvPr/>
          </p:nvSpPr>
          <p:spPr>
            <a:xfrm>
              <a:off x="4724400" y="1524000"/>
              <a:ext cx="139701" cy="101601"/>
            </a:xfrm>
            <a:custGeom>
              <a:avLst/>
              <a:gdLst/>
              <a:ahLst/>
              <a:cxnLst/>
              <a:rect l="0" t="0" r="0" b="0"/>
              <a:pathLst>
                <a:path w="139701" h="101601">
                  <a:moveTo>
                    <a:pt x="0" y="0"/>
                  </a:moveTo>
                  <a:lnTo>
                    <a:pt x="12700" y="12700"/>
                  </a:lnTo>
                  <a:lnTo>
                    <a:pt x="38100" y="25400"/>
                  </a:lnTo>
                  <a:lnTo>
                    <a:pt x="50800" y="38100"/>
                  </a:lnTo>
                  <a:lnTo>
                    <a:pt x="76200" y="50800"/>
                  </a:lnTo>
                  <a:lnTo>
                    <a:pt x="88900" y="76200"/>
                  </a:lnTo>
                  <a:lnTo>
                    <a:pt x="101600" y="88900"/>
                  </a:lnTo>
                  <a:lnTo>
                    <a:pt x="127000" y="88900"/>
                  </a:lnTo>
                  <a:lnTo>
                    <a:pt x="139700" y="101600"/>
                  </a:lnTo>
                  <a:lnTo>
                    <a:pt x="127000" y="101600"/>
                  </a:lnTo>
                  <a:lnTo>
                    <a:pt x="139700" y="1016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Freeform 232"/>
            <p:cNvSpPr/>
            <p:nvPr/>
          </p:nvSpPr>
          <p:spPr>
            <a:xfrm>
              <a:off x="4787900" y="1536700"/>
              <a:ext cx="38101" cy="101601"/>
            </a:xfrm>
            <a:custGeom>
              <a:avLst/>
              <a:gdLst/>
              <a:ahLst/>
              <a:cxnLst/>
              <a:rect l="0" t="0" r="0" b="0"/>
              <a:pathLst>
                <a:path w="38101" h="101601">
                  <a:moveTo>
                    <a:pt x="38100" y="0"/>
                  </a:moveTo>
                  <a:lnTo>
                    <a:pt x="38100" y="25400"/>
                  </a:lnTo>
                  <a:lnTo>
                    <a:pt x="38100" y="38100"/>
                  </a:lnTo>
                  <a:lnTo>
                    <a:pt x="25400" y="63500"/>
                  </a:lnTo>
                  <a:lnTo>
                    <a:pt x="12700" y="76200"/>
                  </a:lnTo>
                  <a:lnTo>
                    <a:pt x="12700" y="76200"/>
                  </a:lnTo>
                  <a:lnTo>
                    <a:pt x="12700" y="88900"/>
                  </a:lnTo>
                  <a:lnTo>
                    <a:pt x="0" y="1016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Freeform 233"/>
            <p:cNvSpPr/>
            <p:nvPr/>
          </p:nvSpPr>
          <p:spPr>
            <a:xfrm>
              <a:off x="4279900" y="1028700"/>
              <a:ext cx="215901" cy="139701"/>
            </a:xfrm>
            <a:custGeom>
              <a:avLst/>
              <a:gdLst/>
              <a:ahLst/>
              <a:cxnLst/>
              <a:rect l="0" t="0" r="0" b="0"/>
              <a:pathLst>
                <a:path w="215901" h="139701">
                  <a:moveTo>
                    <a:pt x="0" y="0"/>
                  </a:moveTo>
                  <a:lnTo>
                    <a:pt x="12700" y="0"/>
                  </a:lnTo>
                  <a:lnTo>
                    <a:pt x="50800" y="38100"/>
                  </a:lnTo>
                  <a:lnTo>
                    <a:pt x="63500" y="50800"/>
                  </a:lnTo>
                  <a:lnTo>
                    <a:pt x="101600" y="63500"/>
                  </a:lnTo>
                  <a:lnTo>
                    <a:pt x="127000" y="101600"/>
                  </a:lnTo>
                  <a:lnTo>
                    <a:pt x="139700" y="101600"/>
                  </a:lnTo>
                  <a:lnTo>
                    <a:pt x="165100" y="127000"/>
                  </a:lnTo>
                  <a:lnTo>
                    <a:pt x="190500" y="127000"/>
                  </a:lnTo>
                  <a:lnTo>
                    <a:pt x="190500" y="139700"/>
                  </a:lnTo>
                  <a:lnTo>
                    <a:pt x="215900" y="139700"/>
                  </a:lnTo>
                  <a:lnTo>
                    <a:pt x="203200" y="139700"/>
                  </a:lnTo>
                  <a:lnTo>
                    <a:pt x="215900" y="139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Freeform 234"/>
            <p:cNvSpPr/>
            <p:nvPr/>
          </p:nvSpPr>
          <p:spPr>
            <a:xfrm>
              <a:off x="4343400" y="1041400"/>
              <a:ext cx="88901" cy="152401"/>
            </a:xfrm>
            <a:custGeom>
              <a:avLst/>
              <a:gdLst/>
              <a:ahLst/>
              <a:cxnLst/>
              <a:rect l="0" t="0" r="0" b="0"/>
              <a:pathLst>
                <a:path w="88901" h="152401">
                  <a:moveTo>
                    <a:pt x="88900" y="0"/>
                  </a:moveTo>
                  <a:lnTo>
                    <a:pt x="63500" y="25400"/>
                  </a:lnTo>
                  <a:lnTo>
                    <a:pt x="63500" y="50800"/>
                  </a:lnTo>
                  <a:lnTo>
                    <a:pt x="50800" y="76200"/>
                  </a:lnTo>
                  <a:lnTo>
                    <a:pt x="38100" y="88900"/>
                  </a:lnTo>
                  <a:lnTo>
                    <a:pt x="38100" y="114300"/>
                  </a:lnTo>
                  <a:lnTo>
                    <a:pt x="12700" y="127000"/>
                  </a:lnTo>
                  <a:lnTo>
                    <a:pt x="0" y="152400"/>
                  </a:lnTo>
                  <a:lnTo>
                    <a:pt x="0" y="152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Freeform 235"/>
            <p:cNvSpPr/>
            <p:nvPr/>
          </p:nvSpPr>
          <p:spPr>
            <a:xfrm>
              <a:off x="4800600" y="1028700"/>
              <a:ext cx="152401" cy="152401"/>
            </a:xfrm>
            <a:custGeom>
              <a:avLst/>
              <a:gdLst/>
              <a:ahLst/>
              <a:cxnLst/>
              <a:rect l="0" t="0" r="0" b="0"/>
              <a:pathLst>
                <a:path w="152401" h="152401">
                  <a:moveTo>
                    <a:pt x="25400" y="12700"/>
                  </a:moveTo>
                  <a:lnTo>
                    <a:pt x="25400" y="12700"/>
                  </a:lnTo>
                  <a:lnTo>
                    <a:pt x="63500" y="0"/>
                  </a:lnTo>
                  <a:lnTo>
                    <a:pt x="76200" y="0"/>
                  </a:lnTo>
                  <a:lnTo>
                    <a:pt x="88900" y="12700"/>
                  </a:lnTo>
                  <a:lnTo>
                    <a:pt x="88900" y="25400"/>
                  </a:lnTo>
                  <a:lnTo>
                    <a:pt x="88900" y="12700"/>
                  </a:lnTo>
                  <a:lnTo>
                    <a:pt x="88900" y="25400"/>
                  </a:lnTo>
                  <a:lnTo>
                    <a:pt x="63500" y="63500"/>
                  </a:lnTo>
                  <a:lnTo>
                    <a:pt x="50800" y="76200"/>
                  </a:lnTo>
                  <a:lnTo>
                    <a:pt x="25400" y="88900"/>
                  </a:lnTo>
                  <a:lnTo>
                    <a:pt x="12700" y="101600"/>
                  </a:lnTo>
                  <a:lnTo>
                    <a:pt x="0" y="114300"/>
                  </a:lnTo>
                  <a:lnTo>
                    <a:pt x="0" y="101600"/>
                  </a:lnTo>
                  <a:lnTo>
                    <a:pt x="0" y="114300"/>
                  </a:lnTo>
                  <a:lnTo>
                    <a:pt x="0" y="127000"/>
                  </a:lnTo>
                  <a:lnTo>
                    <a:pt x="0" y="127000"/>
                  </a:lnTo>
                  <a:lnTo>
                    <a:pt x="0" y="127000"/>
                  </a:lnTo>
                  <a:lnTo>
                    <a:pt x="25400" y="139700"/>
                  </a:lnTo>
                  <a:lnTo>
                    <a:pt x="63500" y="139700"/>
                  </a:lnTo>
                  <a:lnTo>
                    <a:pt x="76200" y="139700"/>
                  </a:lnTo>
                  <a:lnTo>
                    <a:pt x="88900" y="139700"/>
                  </a:lnTo>
                  <a:lnTo>
                    <a:pt x="114300" y="139700"/>
                  </a:lnTo>
                  <a:lnTo>
                    <a:pt x="127000" y="139700"/>
                  </a:lnTo>
                  <a:lnTo>
                    <a:pt x="152400" y="152400"/>
                  </a:lnTo>
                  <a:lnTo>
                    <a:pt x="152400" y="139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Freeform 236"/>
            <p:cNvSpPr/>
            <p:nvPr/>
          </p:nvSpPr>
          <p:spPr>
            <a:xfrm>
              <a:off x="4991100" y="1130300"/>
              <a:ext cx="152401" cy="114301"/>
            </a:xfrm>
            <a:custGeom>
              <a:avLst/>
              <a:gdLst/>
              <a:ahLst/>
              <a:cxnLst/>
              <a:rect l="0" t="0" r="0" b="0"/>
              <a:pathLst>
                <a:path w="152401" h="114301">
                  <a:moveTo>
                    <a:pt x="0" y="0"/>
                  </a:moveTo>
                  <a:lnTo>
                    <a:pt x="12700" y="12700"/>
                  </a:lnTo>
                  <a:lnTo>
                    <a:pt x="38100" y="25400"/>
                  </a:lnTo>
                  <a:lnTo>
                    <a:pt x="50800" y="38100"/>
                  </a:lnTo>
                  <a:lnTo>
                    <a:pt x="76200" y="63500"/>
                  </a:lnTo>
                  <a:lnTo>
                    <a:pt x="101600" y="76200"/>
                  </a:lnTo>
                  <a:lnTo>
                    <a:pt x="127000" y="88900"/>
                  </a:lnTo>
                  <a:lnTo>
                    <a:pt x="152400" y="114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Freeform 237"/>
            <p:cNvSpPr/>
            <p:nvPr/>
          </p:nvSpPr>
          <p:spPr>
            <a:xfrm>
              <a:off x="5016500" y="1092200"/>
              <a:ext cx="139701" cy="152401"/>
            </a:xfrm>
            <a:custGeom>
              <a:avLst/>
              <a:gdLst/>
              <a:ahLst/>
              <a:cxnLst/>
              <a:rect l="0" t="0" r="0" b="0"/>
              <a:pathLst>
                <a:path w="139701" h="152401">
                  <a:moveTo>
                    <a:pt x="139700" y="0"/>
                  </a:moveTo>
                  <a:lnTo>
                    <a:pt x="101600" y="38100"/>
                  </a:lnTo>
                  <a:lnTo>
                    <a:pt x="76200" y="50800"/>
                  </a:lnTo>
                  <a:lnTo>
                    <a:pt x="63500" y="76200"/>
                  </a:lnTo>
                  <a:lnTo>
                    <a:pt x="50800" y="101600"/>
                  </a:lnTo>
                  <a:lnTo>
                    <a:pt x="25400" y="127000"/>
                  </a:lnTo>
                  <a:lnTo>
                    <a:pt x="12700" y="139700"/>
                  </a:lnTo>
                  <a:lnTo>
                    <a:pt x="0" y="152400"/>
                  </a:lnTo>
                  <a:lnTo>
                    <a:pt x="12700" y="152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Freeform 238"/>
            <p:cNvSpPr/>
            <p:nvPr/>
          </p:nvSpPr>
          <p:spPr>
            <a:xfrm>
              <a:off x="5765800" y="762000"/>
              <a:ext cx="1054101" cy="787401"/>
            </a:xfrm>
            <a:custGeom>
              <a:avLst/>
              <a:gdLst/>
              <a:ahLst/>
              <a:cxnLst/>
              <a:rect l="0" t="0" r="0" b="0"/>
              <a:pathLst>
                <a:path w="1054101" h="787401">
                  <a:moveTo>
                    <a:pt x="0" y="38100"/>
                  </a:moveTo>
                  <a:lnTo>
                    <a:pt x="0" y="50800"/>
                  </a:lnTo>
                  <a:lnTo>
                    <a:pt x="12700" y="127000"/>
                  </a:lnTo>
                  <a:lnTo>
                    <a:pt x="12700" y="152400"/>
                  </a:lnTo>
                  <a:lnTo>
                    <a:pt x="25400" y="190500"/>
                  </a:lnTo>
                  <a:lnTo>
                    <a:pt x="25400" y="228600"/>
                  </a:lnTo>
                  <a:lnTo>
                    <a:pt x="25400" y="266700"/>
                  </a:lnTo>
                  <a:lnTo>
                    <a:pt x="25400" y="304800"/>
                  </a:lnTo>
                  <a:lnTo>
                    <a:pt x="25400" y="330200"/>
                  </a:lnTo>
                  <a:lnTo>
                    <a:pt x="38100" y="368300"/>
                  </a:lnTo>
                  <a:lnTo>
                    <a:pt x="38100" y="406400"/>
                  </a:lnTo>
                  <a:lnTo>
                    <a:pt x="50800" y="444500"/>
                  </a:lnTo>
                  <a:lnTo>
                    <a:pt x="50800" y="482600"/>
                  </a:lnTo>
                  <a:lnTo>
                    <a:pt x="50800" y="520700"/>
                  </a:lnTo>
                  <a:lnTo>
                    <a:pt x="50800" y="546100"/>
                  </a:lnTo>
                  <a:lnTo>
                    <a:pt x="50800" y="571500"/>
                  </a:lnTo>
                  <a:lnTo>
                    <a:pt x="63500" y="609600"/>
                  </a:lnTo>
                  <a:lnTo>
                    <a:pt x="63500" y="635000"/>
                  </a:lnTo>
                  <a:lnTo>
                    <a:pt x="63500" y="647700"/>
                  </a:lnTo>
                  <a:lnTo>
                    <a:pt x="63500" y="673100"/>
                  </a:lnTo>
                  <a:lnTo>
                    <a:pt x="63500" y="685800"/>
                  </a:lnTo>
                  <a:lnTo>
                    <a:pt x="63500" y="698500"/>
                  </a:lnTo>
                  <a:lnTo>
                    <a:pt x="63500" y="711200"/>
                  </a:lnTo>
                  <a:lnTo>
                    <a:pt x="63500" y="698500"/>
                  </a:lnTo>
                  <a:lnTo>
                    <a:pt x="63500" y="711200"/>
                  </a:lnTo>
                  <a:lnTo>
                    <a:pt x="88900" y="723900"/>
                  </a:lnTo>
                  <a:lnTo>
                    <a:pt x="114300" y="736600"/>
                  </a:lnTo>
                  <a:lnTo>
                    <a:pt x="114300" y="736600"/>
                  </a:lnTo>
                  <a:lnTo>
                    <a:pt x="139700" y="749300"/>
                  </a:lnTo>
                  <a:lnTo>
                    <a:pt x="165100" y="749300"/>
                  </a:lnTo>
                  <a:lnTo>
                    <a:pt x="190500" y="762000"/>
                  </a:lnTo>
                  <a:lnTo>
                    <a:pt x="228600" y="762000"/>
                  </a:lnTo>
                  <a:lnTo>
                    <a:pt x="254000" y="762000"/>
                  </a:lnTo>
                  <a:lnTo>
                    <a:pt x="292100" y="762000"/>
                  </a:lnTo>
                  <a:lnTo>
                    <a:pt x="330200" y="774700"/>
                  </a:lnTo>
                  <a:lnTo>
                    <a:pt x="368300" y="774700"/>
                  </a:lnTo>
                  <a:lnTo>
                    <a:pt x="419100" y="787400"/>
                  </a:lnTo>
                  <a:lnTo>
                    <a:pt x="444500" y="787400"/>
                  </a:lnTo>
                  <a:lnTo>
                    <a:pt x="495300" y="787400"/>
                  </a:lnTo>
                  <a:lnTo>
                    <a:pt x="533400" y="787400"/>
                  </a:lnTo>
                  <a:lnTo>
                    <a:pt x="596900" y="787400"/>
                  </a:lnTo>
                  <a:lnTo>
                    <a:pt x="635000" y="787400"/>
                  </a:lnTo>
                  <a:lnTo>
                    <a:pt x="685800" y="774700"/>
                  </a:lnTo>
                  <a:lnTo>
                    <a:pt x="736600" y="774700"/>
                  </a:lnTo>
                  <a:lnTo>
                    <a:pt x="774700" y="774700"/>
                  </a:lnTo>
                  <a:lnTo>
                    <a:pt x="812800" y="774700"/>
                  </a:lnTo>
                  <a:lnTo>
                    <a:pt x="863600" y="774700"/>
                  </a:lnTo>
                  <a:lnTo>
                    <a:pt x="901700" y="774700"/>
                  </a:lnTo>
                  <a:lnTo>
                    <a:pt x="927100" y="787400"/>
                  </a:lnTo>
                  <a:lnTo>
                    <a:pt x="952500" y="787400"/>
                  </a:lnTo>
                  <a:lnTo>
                    <a:pt x="990600" y="787400"/>
                  </a:lnTo>
                  <a:lnTo>
                    <a:pt x="1003300" y="787400"/>
                  </a:lnTo>
                  <a:lnTo>
                    <a:pt x="1016000" y="787400"/>
                  </a:lnTo>
                  <a:lnTo>
                    <a:pt x="1041400" y="774700"/>
                  </a:lnTo>
                  <a:lnTo>
                    <a:pt x="1054100" y="774700"/>
                  </a:lnTo>
                  <a:lnTo>
                    <a:pt x="1054100" y="749300"/>
                  </a:lnTo>
                  <a:lnTo>
                    <a:pt x="1054100" y="723900"/>
                  </a:lnTo>
                  <a:lnTo>
                    <a:pt x="1041400" y="711200"/>
                  </a:lnTo>
                  <a:lnTo>
                    <a:pt x="1041400" y="685800"/>
                  </a:lnTo>
                  <a:lnTo>
                    <a:pt x="1041400" y="660400"/>
                  </a:lnTo>
                  <a:lnTo>
                    <a:pt x="1028700" y="622300"/>
                  </a:lnTo>
                  <a:lnTo>
                    <a:pt x="1016000" y="584200"/>
                  </a:lnTo>
                  <a:lnTo>
                    <a:pt x="1016000" y="546100"/>
                  </a:lnTo>
                  <a:lnTo>
                    <a:pt x="1003300" y="482600"/>
                  </a:lnTo>
                  <a:lnTo>
                    <a:pt x="990600" y="444500"/>
                  </a:lnTo>
                  <a:lnTo>
                    <a:pt x="990600" y="393700"/>
                  </a:lnTo>
                  <a:lnTo>
                    <a:pt x="977900" y="330200"/>
                  </a:lnTo>
                  <a:lnTo>
                    <a:pt x="965200" y="279400"/>
                  </a:lnTo>
                  <a:lnTo>
                    <a:pt x="952500" y="241300"/>
                  </a:lnTo>
                  <a:lnTo>
                    <a:pt x="952500" y="190500"/>
                  </a:lnTo>
                  <a:lnTo>
                    <a:pt x="952500" y="152400"/>
                  </a:lnTo>
                  <a:lnTo>
                    <a:pt x="939800" y="127000"/>
                  </a:lnTo>
                  <a:lnTo>
                    <a:pt x="927100" y="101600"/>
                  </a:lnTo>
                  <a:lnTo>
                    <a:pt x="927100" y="63500"/>
                  </a:lnTo>
                  <a:lnTo>
                    <a:pt x="901700" y="63500"/>
                  </a:lnTo>
                  <a:lnTo>
                    <a:pt x="889000" y="50800"/>
                  </a:lnTo>
                  <a:lnTo>
                    <a:pt x="901700" y="38100"/>
                  </a:lnTo>
                  <a:lnTo>
                    <a:pt x="889000" y="38100"/>
                  </a:lnTo>
                  <a:lnTo>
                    <a:pt x="812800" y="38100"/>
                  </a:lnTo>
                  <a:lnTo>
                    <a:pt x="774700" y="25400"/>
                  </a:lnTo>
                  <a:lnTo>
                    <a:pt x="749300" y="25400"/>
                  </a:lnTo>
                  <a:lnTo>
                    <a:pt x="711200" y="12700"/>
                  </a:lnTo>
                  <a:lnTo>
                    <a:pt x="673100" y="12700"/>
                  </a:lnTo>
                  <a:lnTo>
                    <a:pt x="635000" y="0"/>
                  </a:lnTo>
                  <a:lnTo>
                    <a:pt x="596900" y="0"/>
                  </a:lnTo>
                  <a:lnTo>
                    <a:pt x="546100" y="0"/>
                  </a:lnTo>
                  <a:lnTo>
                    <a:pt x="508000" y="0"/>
                  </a:lnTo>
                  <a:lnTo>
                    <a:pt x="469900" y="0"/>
                  </a:lnTo>
                  <a:lnTo>
                    <a:pt x="419100" y="0"/>
                  </a:lnTo>
                  <a:lnTo>
                    <a:pt x="368300" y="0"/>
                  </a:lnTo>
                  <a:lnTo>
                    <a:pt x="330200" y="0"/>
                  </a:lnTo>
                  <a:lnTo>
                    <a:pt x="279400" y="12700"/>
                  </a:lnTo>
                  <a:lnTo>
                    <a:pt x="241300" y="12700"/>
                  </a:lnTo>
                  <a:lnTo>
                    <a:pt x="203200" y="25400"/>
                  </a:lnTo>
                  <a:lnTo>
                    <a:pt x="165100" y="38100"/>
                  </a:lnTo>
                  <a:lnTo>
                    <a:pt x="127000" y="38100"/>
                  </a:lnTo>
                  <a:lnTo>
                    <a:pt x="88900" y="38100"/>
                  </a:lnTo>
                  <a:lnTo>
                    <a:pt x="63500" y="38100"/>
                  </a:lnTo>
                  <a:lnTo>
                    <a:pt x="38100" y="38100"/>
                  </a:lnTo>
                  <a:lnTo>
                    <a:pt x="25400" y="38100"/>
                  </a:lnTo>
                  <a:lnTo>
                    <a:pt x="12700" y="50800"/>
                  </a:lnTo>
                  <a:lnTo>
                    <a:pt x="12700" y="38100"/>
                  </a:lnTo>
                  <a:lnTo>
                    <a:pt x="12700" y="50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Freeform 239"/>
            <p:cNvSpPr/>
            <p:nvPr/>
          </p:nvSpPr>
          <p:spPr>
            <a:xfrm>
              <a:off x="6184900" y="800100"/>
              <a:ext cx="165101" cy="685801"/>
            </a:xfrm>
            <a:custGeom>
              <a:avLst/>
              <a:gdLst/>
              <a:ahLst/>
              <a:cxnLst/>
              <a:rect l="0" t="0" r="0" b="0"/>
              <a:pathLst>
                <a:path w="165101" h="685801">
                  <a:moveTo>
                    <a:pt x="0" y="0"/>
                  </a:moveTo>
                  <a:lnTo>
                    <a:pt x="0" y="12700"/>
                  </a:lnTo>
                  <a:lnTo>
                    <a:pt x="0" y="25400"/>
                  </a:lnTo>
                  <a:lnTo>
                    <a:pt x="25400" y="101600"/>
                  </a:lnTo>
                  <a:lnTo>
                    <a:pt x="50800" y="139700"/>
                  </a:lnTo>
                  <a:lnTo>
                    <a:pt x="50800" y="177800"/>
                  </a:lnTo>
                  <a:lnTo>
                    <a:pt x="76200" y="228600"/>
                  </a:lnTo>
                  <a:lnTo>
                    <a:pt x="88900" y="266700"/>
                  </a:lnTo>
                  <a:lnTo>
                    <a:pt x="88900" y="304800"/>
                  </a:lnTo>
                  <a:lnTo>
                    <a:pt x="101600" y="355600"/>
                  </a:lnTo>
                  <a:lnTo>
                    <a:pt x="114300" y="393700"/>
                  </a:lnTo>
                  <a:lnTo>
                    <a:pt x="114300" y="431800"/>
                  </a:lnTo>
                  <a:lnTo>
                    <a:pt x="127000" y="482600"/>
                  </a:lnTo>
                  <a:lnTo>
                    <a:pt x="139700" y="508000"/>
                  </a:lnTo>
                  <a:lnTo>
                    <a:pt x="152400" y="558800"/>
                  </a:lnTo>
                  <a:lnTo>
                    <a:pt x="152400" y="584200"/>
                  </a:lnTo>
                  <a:lnTo>
                    <a:pt x="152400" y="609600"/>
                  </a:lnTo>
                  <a:lnTo>
                    <a:pt x="152400" y="635000"/>
                  </a:lnTo>
                  <a:lnTo>
                    <a:pt x="152400" y="647700"/>
                  </a:lnTo>
                  <a:lnTo>
                    <a:pt x="152400" y="660400"/>
                  </a:lnTo>
                  <a:lnTo>
                    <a:pt x="152400" y="673100"/>
                  </a:lnTo>
                  <a:lnTo>
                    <a:pt x="152400" y="673100"/>
                  </a:lnTo>
                  <a:lnTo>
                    <a:pt x="152400" y="685800"/>
                  </a:lnTo>
                  <a:lnTo>
                    <a:pt x="165100" y="685800"/>
                  </a:lnTo>
                  <a:lnTo>
                    <a:pt x="152400" y="685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Freeform 240"/>
            <p:cNvSpPr/>
            <p:nvPr/>
          </p:nvSpPr>
          <p:spPr>
            <a:xfrm>
              <a:off x="5765800" y="1155700"/>
              <a:ext cx="1003301" cy="38101"/>
            </a:xfrm>
            <a:custGeom>
              <a:avLst/>
              <a:gdLst/>
              <a:ahLst/>
              <a:cxnLst/>
              <a:rect l="0" t="0" r="0" b="0"/>
              <a:pathLst>
                <a:path w="1003301" h="38101">
                  <a:moveTo>
                    <a:pt x="1003300" y="0"/>
                  </a:moveTo>
                  <a:lnTo>
                    <a:pt x="990600" y="0"/>
                  </a:lnTo>
                  <a:lnTo>
                    <a:pt x="977900" y="0"/>
                  </a:lnTo>
                  <a:lnTo>
                    <a:pt x="952500" y="0"/>
                  </a:lnTo>
                  <a:lnTo>
                    <a:pt x="927100" y="0"/>
                  </a:lnTo>
                  <a:lnTo>
                    <a:pt x="901700" y="0"/>
                  </a:lnTo>
                  <a:lnTo>
                    <a:pt x="863600" y="0"/>
                  </a:lnTo>
                  <a:lnTo>
                    <a:pt x="838200" y="0"/>
                  </a:lnTo>
                  <a:lnTo>
                    <a:pt x="787400" y="0"/>
                  </a:lnTo>
                  <a:lnTo>
                    <a:pt x="749300" y="0"/>
                  </a:lnTo>
                  <a:lnTo>
                    <a:pt x="698500" y="0"/>
                  </a:lnTo>
                  <a:lnTo>
                    <a:pt x="660400" y="0"/>
                  </a:lnTo>
                  <a:lnTo>
                    <a:pt x="609600" y="0"/>
                  </a:lnTo>
                  <a:lnTo>
                    <a:pt x="571500" y="0"/>
                  </a:lnTo>
                  <a:lnTo>
                    <a:pt x="508000" y="0"/>
                  </a:lnTo>
                  <a:lnTo>
                    <a:pt x="469900" y="0"/>
                  </a:lnTo>
                  <a:lnTo>
                    <a:pt x="419100" y="0"/>
                  </a:lnTo>
                  <a:lnTo>
                    <a:pt x="381000" y="0"/>
                  </a:lnTo>
                  <a:lnTo>
                    <a:pt x="330200" y="0"/>
                  </a:lnTo>
                  <a:lnTo>
                    <a:pt x="292100" y="0"/>
                  </a:lnTo>
                  <a:lnTo>
                    <a:pt x="254000" y="0"/>
                  </a:lnTo>
                  <a:lnTo>
                    <a:pt x="215900" y="12700"/>
                  </a:lnTo>
                  <a:lnTo>
                    <a:pt x="190500" y="12700"/>
                  </a:lnTo>
                  <a:lnTo>
                    <a:pt x="152400" y="12700"/>
                  </a:lnTo>
                  <a:lnTo>
                    <a:pt x="114300" y="12700"/>
                  </a:lnTo>
                  <a:lnTo>
                    <a:pt x="88900" y="12700"/>
                  </a:lnTo>
                  <a:lnTo>
                    <a:pt x="63500" y="12700"/>
                  </a:lnTo>
                  <a:lnTo>
                    <a:pt x="38100" y="25400"/>
                  </a:lnTo>
                  <a:lnTo>
                    <a:pt x="12700" y="25400"/>
                  </a:lnTo>
                  <a:lnTo>
                    <a:pt x="0" y="38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Freeform 241"/>
            <p:cNvSpPr/>
            <p:nvPr/>
          </p:nvSpPr>
          <p:spPr>
            <a:xfrm>
              <a:off x="5892800" y="1320800"/>
              <a:ext cx="203201" cy="114301"/>
            </a:xfrm>
            <a:custGeom>
              <a:avLst/>
              <a:gdLst/>
              <a:ahLst/>
              <a:cxnLst/>
              <a:rect l="0" t="0" r="0" b="0"/>
              <a:pathLst>
                <a:path w="203201" h="114301">
                  <a:moveTo>
                    <a:pt x="0" y="0"/>
                  </a:moveTo>
                  <a:lnTo>
                    <a:pt x="12700" y="0"/>
                  </a:lnTo>
                  <a:lnTo>
                    <a:pt x="12700" y="12700"/>
                  </a:lnTo>
                  <a:lnTo>
                    <a:pt x="12700" y="12700"/>
                  </a:lnTo>
                  <a:lnTo>
                    <a:pt x="63500" y="38100"/>
                  </a:lnTo>
                  <a:lnTo>
                    <a:pt x="88900" y="50800"/>
                  </a:lnTo>
                  <a:lnTo>
                    <a:pt x="114300" y="63500"/>
                  </a:lnTo>
                  <a:lnTo>
                    <a:pt x="127000" y="76200"/>
                  </a:lnTo>
                  <a:lnTo>
                    <a:pt x="139700" y="76200"/>
                  </a:lnTo>
                  <a:lnTo>
                    <a:pt x="165100" y="101600"/>
                  </a:lnTo>
                  <a:lnTo>
                    <a:pt x="177800" y="114300"/>
                  </a:lnTo>
                  <a:lnTo>
                    <a:pt x="190500" y="114300"/>
                  </a:lnTo>
                  <a:lnTo>
                    <a:pt x="203200" y="114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Freeform 242"/>
            <p:cNvSpPr/>
            <p:nvPr/>
          </p:nvSpPr>
          <p:spPr>
            <a:xfrm>
              <a:off x="5956300" y="1333500"/>
              <a:ext cx="76201" cy="127001"/>
            </a:xfrm>
            <a:custGeom>
              <a:avLst/>
              <a:gdLst/>
              <a:ahLst/>
              <a:cxnLst/>
              <a:rect l="0" t="0" r="0" b="0"/>
              <a:pathLst>
                <a:path w="76201" h="127001">
                  <a:moveTo>
                    <a:pt x="76200" y="0"/>
                  </a:moveTo>
                  <a:lnTo>
                    <a:pt x="76200" y="0"/>
                  </a:lnTo>
                  <a:lnTo>
                    <a:pt x="76200" y="0"/>
                  </a:lnTo>
                  <a:lnTo>
                    <a:pt x="50800" y="63500"/>
                  </a:lnTo>
                  <a:lnTo>
                    <a:pt x="25400" y="76200"/>
                  </a:lnTo>
                  <a:lnTo>
                    <a:pt x="12700" y="101600"/>
                  </a:lnTo>
                  <a:lnTo>
                    <a:pt x="12700" y="101600"/>
                  </a:lnTo>
                  <a:lnTo>
                    <a:pt x="0" y="114300"/>
                  </a:lnTo>
                  <a:lnTo>
                    <a:pt x="0" y="1270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Freeform 243"/>
            <p:cNvSpPr/>
            <p:nvPr/>
          </p:nvSpPr>
          <p:spPr>
            <a:xfrm>
              <a:off x="6096000" y="1282700"/>
              <a:ext cx="88901" cy="76201"/>
            </a:xfrm>
            <a:custGeom>
              <a:avLst/>
              <a:gdLst/>
              <a:ahLst/>
              <a:cxnLst/>
              <a:rect l="0" t="0" r="0" b="0"/>
              <a:pathLst>
                <a:path w="88901" h="7620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38100" y="0"/>
                  </a:lnTo>
                  <a:lnTo>
                    <a:pt x="50800" y="0"/>
                  </a:lnTo>
                  <a:lnTo>
                    <a:pt x="50800" y="12700"/>
                  </a:lnTo>
                  <a:lnTo>
                    <a:pt x="50800" y="0"/>
                  </a:lnTo>
                  <a:lnTo>
                    <a:pt x="50800" y="12700"/>
                  </a:lnTo>
                  <a:lnTo>
                    <a:pt x="38100" y="38100"/>
                  </a:lnTo>
                  <a:lnTo>
                    <a:pt x="38100" y="50800"/>
                  </a:lnTo>
                  <a:lnTo>
                    <a:pt x="25400" y="50800"/>
                  </a:lnTo>
                  <a:lnTo>
                    <a:pt x="25400" y="76200"/>
                  </a:lnTo>
                  <a:lnTo>
                    <a:pt x="25400" y="76200"/>
                  </a:lnTo>
                  <a:lnTo>
                    <a:pt x="25400" y="76200"/>
                  </a:lnTo>
                  <a:lnTo>
                    <a:pt x="76200" y="76200"/>
                  </a:lnTo>
                  <a:lnTo>
                    <a:pt x="88900" y="76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Freeform 244"/>
            <p:cNvSpPr/>
            <p:nvPr/>
          </p:nvSpPr>
          <p:spPr>
            <a:xfrm>
              <a:off x="6388100" y="901700"/>
              <a:ext cx="177801" cy="190501"/>
            </a:xfrm>
            <a:custGeom>
              <a:avLst/>
              <a:gdLst/>
              <a:ahLst/>
              <a:cxnLst/>
              <a:rect l="0" t="0" r="0" b="0"/>
              <a:pathLst>
                <a:path w="177801" h="190501">
                  <a:moveTo>
                    <a:pt x="0" y="25400"/>
                  </a:moveTo>
                  <a:lnTo>
                    <a:pt x="12700" y="25400"/>
                  </a:lnTo>
                  <a:lnTo>
                    <a:pt x="38100" y="12700"/>
                  </a:lnTo>
                  <a:lnTo>
                    <a:pt x="63500" y="0"/>
                  </a:lnTo>
                  <a:lnTo>
                    <a:pt x="76200" y="0"/>
                  </a:lnTo>
                  <a:lnTo>
                    <a:pt x="63500" y="0"/>
                  </a:lnTo>
                  <a:lnTo>
                    <a:pt x="76200" y="0"/>
                  </a:lnTo>
                  <a:lnTo>
                    <a:pt x="88900" y="12700"/>
                  </a:lnTo>
                  <a:lnTo>
                    <a:pt x="101600" y="12700"/>
                  </a:lnTo>
                  <a:lnTo>
                    <a:pt x="88900" y="50800"/>
                  </a:lnTo>
                  <a:lnTo>
                    <a:pt x="63500" y="76200"/>
                  </a:lnTo>
                  <a:lnTo>
                    <a:pt x="63500" y="101600"/>
                  </a:lnTo>
                  <a:lnTo>
                    <a:pt x="38100" y="101600"/>
                  </a:lnTo>
                  <a:lnTo>
                    <a:pt x="38100" y="127000"/>
                  </a:lnTo>
                  <a:lnTo>
                    <a:pt x="63500" y="139700"/>
                  </a:lnTo>
                  <a:lnTo>
                    <a:pt x="76200" y="139700"/>
                  </a:lnTo>
                  <a:lnTo>
                    <a:pt x="88900" y="139700"/>
                  </a:lnTo>
                  <a:lnTo>
                    <a:pt x="127000" y="139700"/>
                  </a:lnTo>
                  <a:lnTo>
                    <a:pt x="139700" y="152400"/>
                  </a:lnTo>
                  <a:lnTo>
                    <a:pt x="152400" y="165100"/>
                  </a:lnTo>
                  <a:lnTo>
                    <a:pt x="177800" y="177800"/>
                  </a:lnTo>
                  <a:lnTo>
                    <a:pt x="177800" y="190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Freeform 245"/>
            <p:cNvSpPr/>
            <p:nvPr/>
          </p:nvSpPr>
          <p:spPr>
            <a:xfrm>
              <a:off x="6477000" y="1257300"/>
              <a:ext cx="127001" cy="152401"/>
            </a:xfrm>
            <a:custGeom>
              <a:avLst/>
              <a:gdLst/>
              <a:ahLst/>
              <a:cxnLst/>
              <a:rect l="0" t="0" r="0" b="0"/>
              <a:pathLst>
                <a:path w="127001" h="152401">
                  <a:moveTo>
                    <a:pt x="0" y="0"/>
                  </a:moveTo>
                  <a:lnTo>
                    <a:pt x="0" y="12700"/>
                  </a:lnTo>
                  <a:lnTo>
                    <a:pt x="0" y="12700"/>
                  </a:lnTo>
                  <a:lnTo>
                    <a:pt x="0" y="25400"/>
                  </a:lnTo>
                  <a:lnTo>
                    <a:pt x="38100" y="76200"/>
                  </a:lnTo>
                  <a:lnTo>
                    <a:pt x="63500" y="88900"/>
                  </a:lnTo>
                  <a:lnTo>
                    <a:pt x="76200" y="114300"/>
                  </a:lnTo>
                  <a:lnTo>
                    <a:pt x="101600" y="127000"/>
                  </a:lnTo>
                  <a:lnTo>
                    <a:pt x="101600" y="139700"/>
                  </a:lnTo>
                  <a:lnTo>
                    <a:pt x="114300" y="139700"/>
                  </a:lnTo>
                  <a:lnTo>
                    <a:pt x="127000" y="152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Freeform 246"/>
            <p:cNvSpPr/>
            <p:nvPr/>
          </p:nvSpPr>
          <p:spPr>
            <a:xfrm>
              <a:off x="6451600" y="1308100"/>
              <a:ext cx="139701" cy="88901"/>
            </a:xfrm>
            <a:custGeom>
              <a:avLst/>
              <a:gdLst/>
              <a:ahLst/>
              <a:cxnLst/>
              <a:rect l="0" t="0" r="0" b="0"/>
              <a:pathLst>
                <a:path w="139701" h="88901">
                  <a:moveTo>
                    <a:pt x="139700" y="0"/>
                  </a:moveTo>
                  <a:lnTo>
                    <a:pt x="127000" y="0"/>
                  </a:lnTo>
                  <a:lnTo>
                    <a:pt x="76200" y="38100"/>
                  </a:lnTo>
                  <a:lnTo>
                    <a:pt x="50800" y="63500"/>
                  </a:lnTo>
                  <a:lnTo>
                    <a:pt x="25400" y="63500"/>
                  </a:lnTo>
                  <a:lnTo>
                    <a:pt x="12700" y="88900"/>
                  </a:lnTo>
                  <a:lnTo>
                    <a:pt x="0" y="88900"/>
                  </a:lnTo>
                  <a:lnTo>
                    <a:pt x="0" y="88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Freeform 247"/>
            <p:cNvSpPr/>
            <p:nvPr/>
          </p:nvSpPr>
          <p:spPr>
            <a:xfrm>
              <a:off x="5854700" y="901700"/>
              <a:ext cx="127001" cy="139701"/>
            </a:xfrm>
            <a:custGeom>
              <a:avLst/>
              <a:gdLst/>
              <a:ahLst/>
              <a:cxnLst/>
              <a:rect l="0" t="0" r="0" b="0"/>
              <a:pathLst>
                <a:path w="127001" h="139701">
                  <a:moveTo>
                    <a:pt x="12700" y="12700"/>
                  </a:moveTo>
                  <a:lnTo>
                    <a:pt x="25400" y="12700"/>
                  </a:lnTo>
                  <a:lnTo>
                    <a:pt x="63500" y="12700"/>
                  </a:lnTo>
                  <a:lnTo>
                    <a:pt x="76200" y="12700"/>
                  </a:lnTo>
                  <a:lnTo>
                    <a:pt x="88900" y="0"/>
                  </a:lnTo>
                  <a:lnTo>
                    <a:pt x="76200" y="12700"/>
                  </a:lnTo>
                  <a:lnTo>
                    <a:pt x="63500" y="50800"/>
                  </a:lnTo>
                  <a:lnTo>
                    <a:pt x="50800" y="76200"/>
                  </a:lnTo>
                  <a:lnTo>
                    <a:pt x="50800" y="88900"/>
                  </a:lnTo>
                  <a:lnTo>
                    <a:pt x="25400" y="101600"/>
                  </a:lnTo>
                  <a:lnTo>
                    <a:pt x="25400" y="114300"/>
                  </a:lnTo>
                  <a:lnTo>
                    <a:pt x="12700" y="127000"/>
                  </a:lnTo>
                  <a:lnTo>
                    <a:pt x="0" y="139700"/>
                  </a:lnTo>
                  <a:lnTo>
                    <a:pt x="0" y="127000"/>
                  </a:lnTo>
                  <a:lnTo>
                    <a:pt x="0" y="139700"/>
                  </a:lnTo>
                  <a:lnTo>
                    <a:pt x="50800" y="139700"/>
                  </a:lnTo>
                  <a:lnTo>
                    <a:pt x="63500" y="139700"/>
                  </a:lnTo>
                  <a:lnTo>
                    <a:pt x="88900" y="139700"/>
                  </a:lnTo>
                  <a:lnTo>
                    <a:pt x="114300" y="139700"/>
                  </a:lnTo>
                  <a:lnTo>
                    <a:pt x="114300" y="139700"/>
                  </a:lnTo>
                  <a:lnTo>
                    <a:pt x="127000" y="139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Freeform 248"/>
            <p:cNvSpPr/>
            <p:nvPr/>
          </p:nvSpPr>
          <p:spPr>
            <a:xfrm>
              <a:off x="6032500" y="977900"/>
              <a:ext cx="152401" cy="76201"/>
            </a:xfrm>
            <a:custGeom>
              <a:avLst/>
              <a:gdLst/>
              <a:ahLst/>
              <a:cxnLst/>
              <a:rect l="0" t="0" r="0" b="0"/>
              <a:pathLst>
                <a:path w="152401" h="76201">
                  <a:moveTo>
                    <a:pt x="0" y="0"/>
                  </a:moveTo>
                  <a:lnTo>
                    <a:pt x="25400" y="0"/>
                  </a:lnTo>
                  <a:lnTo>
                    <a:pt x="38100" y="12700"/>
                  </a:lnTo>
                  <a:lnTo>
                    <a:pt x="63500" y="25400"/>
                  </a:lnTo>
                  <a:lnTo>
                    <a:pt x="76200" y="38100"/>
                  </a:lnTo>
                  <a:lnTo>
                    <a:pt x="101600" y="50800"/>
                  </a:lnTo>
                  <a:lnTo>
                    <a:pt x="114300" y="63500"/>
                  </a:lnTo>
                  <a:lnTo>
                    <a:pt x="127000" y="63500"/>
                  </a:lnTo>
                  <a:lnTo>
                    <a:pt x="152400" y="63500"/>
                  </a:lnTo>
                  <a:lnTo>
                    <a:pt x="139700" y="63500"/>
                  </a:lnTo>
                  <a:lnTo>
                    <a:pt x="152400" y="63500"/>
                  </a:lnTo>
                  <a:lnTo>
                    <a:pt x="152400" y="76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Freeform 249"/>
            <p:cNvSpPr/>
            <p:nvPr/>
          </p:nvSpPr>
          <p:spPr>
            <a:xfrm>
              <a:off x="6070600" y="977900"/>
              <a:ext cx="63501" cy="114301"/>
            </a:xfrm>
            <a:custGeom>
              <a:avLst/>
              <a:gdLst/>
              <a:ahLst/>
              <a:cxnLst/>
              <a:rect l="0" t="0" r="0" b="0"/>
              <a:pathLst>
                <a:path w="63501" h="114301">
                  <a:moveTo>
                    <a:pt x="63500" y="0"/>
                  </a:moveTo>
                  <a:lnTo>
                    <a:pt x="50800" y="25400"/>
                  </a:lnTo>
                  <a:lnTo>
                    <a:pt x="38100" y="38100"/>
                  </a:lnTo>
                  <a:lnTo>
                    <a:pt x="25400" y="63500"/>
                  </a:lnTo>
                  <a:lnTo>
                    <a:pt x="25400" y="63500"/>
                  </a:lnTo>
                  <a:lnTo>
                    <a:pt x="25400" y="88900"/>
                  </a:lnTo>
                  <a:lnTo>
                    <a:pt x="12700" y="88900"/>
                  </a:lnTo>
                  <a:lnTo>
                    <a:pt x="12700" y="88900"/>
                  </a:lnTo>
                  <a:lnTo>
                    <a:pt x="12700" y="88900"/>
                  </a:lnTo>
                  <a:lnTo>
                    <a:pt x="0" y="114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Freeform 250"/>
            <p:cNvSpPr/>
            <p:nvPr/>
          </p:nvSpPr>
          <p:spPr>
            <a:xfrm>
              <a:off x="5562600" y="1282700"/>
              <a:ext cx="228601" cy="114301"/>
            </a:xfrm>
            <a:custGeom>
              <a:avLst/>
              <a:gdLst/>
              <a:ahLst/>
              <a:cxnLst/>
              <a:rect l="0" t="0" r="0" b="0"/>
              <a:pathLst>
                <a:path w="228601" h="114301">
                  <a:moveTo>
                    <a:pt x="0" y="0"/>
                  </a:moveTo>
                  <a:lnTo>
                    <a:pt x="12700" y="0"/>
                  </a:lnTo>
                  <a:lnTo>
                    <a:pt x="50800" y="25400"/>
                  </a:lnTo>
                  <a:lnTo>
                    <a:pt x="76200" y="38100"/>
                  </a:lnTo>
                  <a:lnTo>
                    <a:pt x="101600" y="50800"/>
                  </a:lnTo>
                  <a:lnTo>
                    <a:pt x="127000" y="50800"/>
                  </a:lnTo>
                  <a:lnTo>
                    <a:pt x="139700" y="63500"/>
                  </a:lnTo>
                  <a:lnTo>
                    <a:pt x="165100" y="88900"/>
                  </a:lnTo>
                  <a:lnTo>
                    <a:pt x="177800" y="88900"/>
                  </a:lnTo>
                  <a:lnTo>
                    <a:pt x="190500" y="101600"/>
                  </a:lnTo>
                  <a:lnTo>
                    <a:pt x="203200" y="101600"/>
                  </a:lnTo>
                  <a:lnTo>
                    <a:pt x="203200" y="101600"/>
                  </a:lnTo>
                  <a:lnTo>
                    <a:pt x="203200" y="114300"/>
                  </a:lnTo>
                  <a:lnTo>
                    <a:pt x="215900" y="114300"/>
                  </a:lnTo>
                  <a:lnTo>
                    <a:pt x="228600" y="1143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Freeform 251"/>
            <p:cNvSpPr/>
            <p:nvPr/>
          </p:nvSpPr>
          <p:spPr>
            <a:xfrm>
              <a:off x="5638800" y="1282700"/>
              <a:ext cx="63501" cy="114301"/>
            </a:xfrm>
            <a:custGeom>
              <a:avLst/>
              <a:gdLst/>
              <a:ahLst/>
              <a:cxnLst/>
              <a:rect l="0" t="0" r="0" b="0"/>
              <a:pathLst>
                <a:path w="63501" h="114301">
                  <a:moveTo>
                    <a:pt x="63500" y="0"/>
                  </a:moveTo>
                  <a:lnTo>
                    <a:pt x="63500" y="12700"/>
                  </a:lnTo>
                  <a:lnTo>
                    <a:pt x="63500" y="38100"/>
                  </a:lnTo>
                  <a:lnTo>
                    <a:pt x="63500" y="50800"/>
                  </a:lnTo>
                  <a:lnTo>
                    <a:pt x="50800" y="76200"/>
                  </a:lnTo>
                  <a:lnTo>
                    <a:pt x="38100" y="88900"/>
                  </a:lnTo>
                  <a:lnTo>
                    <a:pt x="25400" y="88900"/>
                  </a:lnTo>
                  <a:lnTo>
                    <a:pt x="38100" y="88900"/>
                  </a:lnTo>
                  <a:lnTo>
                    <a:pt x="25400" y="88900"/>
                  </a:lnTo>
                  <a:lnTo>
                    <a:pt x="0" y="114300"/>
                  </a:lnTo>
                  <a:lnTo>
                    <a:pt x="0" y="114300"/>
                  </a:lnTo>
                  <a:lnTo>
                    <a:pt x="0" y="1143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Freeform 252"/>
            <p:cNvSpPr/>
            <p:nvPr/>
          </p:nvSpPr>
          <p:spPr>
            <a:xfrm>
              <a:off x="6108700" y="1600200"/>
              <a:ext cx="152401" cy="101601"/>
            </a:xfrm>
            <a:custGeom>
              <a:avLst/>
              <a:gdLst/>
              <a:ahLst/>
              <a:cxnLst/>
              <a:rect l="0" t="0" r="0" b="0"/>
              <a:pathLst>
                <a:path w="152401" h="101601">
                  <a:moveTo>
                    <a:pt x="0" y="0"/>
                  </a:moveTo>
                  <a:lnTo>
                    <a:pt x="12700" y="0"/>
                  </a:lnTo>
                  <a:lnTo>
                    <a:pt x="12700" y="12700"/>
                  </a:lnTo>
                  <a:lnTo>
                    <a:pt x="50800" y="25400"/>
                  </a:lnTo>
                  <a:lnTo>
                    <a:pt x="76200" y="38100"/>
                  </a:lnTo>
                  <a:lnTo>
                    <a:pt x="101600" y="50800"/>
                  </a:lnTo>
                  <a:lnTo>
                    <a:pt x="101600" y="63500"/>
                  </a:lnTo>
                  <a:lnTo>
                    <a:pt x="127000" y="63500"/>
                  </a:lnTo>
                  <a:lnTo>
                    <a:pt x="127000" y="88900"/>
                  </a:lnTo>
                  <a:lnTo>
                    <a:pt x="127000" y="76200"/>
                  </a:lnTo>
                  <a:lnTo>
                    <a:pt x="127000" y="88900"/>
                  </a:lnTo>
                  <a:lnTo>
                    <a:pt x="152400" y="101600"/>
                  </a:lnTo>
                  <a:lnTo>
                    <a:pt x="139700" y="1016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Freeform 253"/>
            <p:cNvSpPr/>
            <p:nvPr/>
          </p:nvSpPr>
          <p:spPr>
            <a:xfrm>
              <a:off x="6121400" y="1600200"/>
              <a:ext cx="139701" cy="101601"/>
            </a:xfrm>
            <a:custGeom>
              <a:avLst/>
              <a:gdLst/>
              <a:ahLst/>
              <a:cxnLst/>
              <a:rect l="0" t="0" r="0" b="0"/>
              <a:pathLst>
                <a:path w="139701" h="101601">
                  <a:moveTo>
                    <a:pt x="139700" y="0"/>
                  </a:moveTo>
                  <a:lnTo>
                    <a:pt x="127000" y="0"/>
                  </a:lnTo>
                  <a:lnTo>
                    <a:pt x="127000" y="12700"/>
                  </a:lnTo>
                  <a:lnTo>
                    <a:pt x="114300" y="12700"/>
                  </a:lnTo>
                  <a:lnTo>
                    <a:pt x="88900" y="50800"/>
                  </a:lnTo>
                  <a:lnTo>
                    <a:pt x="76200" y="63500"/>
                  </a:lnTo>
                  <a:lnTo>
                    <a:pt x="63500" y="76200"/>
                  </a:lnTo>
                  <a:lnTo>
                    <a:pt x="63500" y="88900"/>
                  </a:lnTo>
                  <a:lnTo>
                    <a:pt x="63500" y="76200"/>
                  </a:lnTo>
                  <a:lnTo>
                    <a:pt x="25400" y="101600"/>
                  </a:lnTo>
                  <a:lnTo>
                    <a:pt x="12700" y="101600"/>
                  </a:lnTo>
                  <a:lnTo>
                    <a:pt x="0" y="1016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Freeform 254"/>
            <p:cNvSpPr/>
            <p:nvPr/>
          </p:nvSpPr>
          <p:spPr>
            <a:xfrm>
              <a:off x="6629400" y="1600200"/>
              <a:ext cx="1" cy="152401"/>
            </a:xfrm>
            <a:custGeom>
              <a:avLst/>
              <a:gdLst/>
              <a:ahLst/>
              <a:cxnLst/>
              <a:rect l="0" t="0" r="0" b="0"/>
              <a:pathLst>
                <a:path w="1" h="152401">
                  <a:moveTo>
                    <a:pt x="0" y="12700"/>
                  </a:moveTo>
                  <a:lnTo>
                    <a:pt x="0" y="12700"/>
                  </a:lnTo>
                  <a:lnTo>
                    <a:pt x="0" y="0"/>
                  </a:lnTo>
                  <a:lnTo>
                    <a:pt x="0" y="12700"/>
                  </a:lnTo>
                  <a:lnTo>
                    <a:pt x="0" y="63500"/>
                  </a:lnTo>
                  <a:lnTo>
                    <a:pt x="0" y="76200"/>
                  </a:lnTo>
                  <a:lnTo>
                    <a:pt x="0" y="101600"/>
                  </a:lnTo>
                  <a:lnTo>
                    <a:pt x="0" y="114300"/>
                  </a:lnTo>
                  <a:lnTo>
                    <a:pt x="0" y="101600"/>
                  </a:lnTo>
                  <a:lnTo>
                    <a:pt x="0" y="114300"/>
                  </a:lnTo>
                  <a:lnTo>
                    <a:pt x="0" y="1524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Freeform 255"/>
            <p:cNvSpPr/>
            <p:nvPr/>
          </p:nvSpPr>
          <p:spPr>
            <a:xfrm>
              <a:off x="6438900" y="1612900"/>
              <a:ext cx="25401" cy="101601"/>
            </a:xfrm>
            <a:custGeom>
              <a:avLst/>
              <a:gdLst/>
              <a:ahLst/>
              <a:cxnLst/>
              <a:rect l="0" t="0" r="0" b="0"/>
              <a:pathLst>
                <a:path w="25401" h="101601">
                  <a:moveTo>
                    <a:pt x="0" y="0"/>
                  </a:moveTo>
                  <a:lnTo>
                    <a:pt x="0" y="12700"/>
                  </a:lnTo>
                  <a:lnTo>
                    <a:pt x="12700" y="50800"/>
                  </a:lnTo>
                  <a:lnTo>
                    <a:pt x="12700" y="63500"/>
                  </a:lnTo>
                  <a:lnTo>
                    <a:pt x="12700" y="76200"/>
                  </a:lnTo>
                  <a:lnTo>
                    <a:pt x="12700" y="88900"/>
                  </a:lnTo>
                  <a:lnTo>
                    <a:pt x="12700" y="101600"/>
                  </a:lnTo>
                  <a:lnTo>
                    <a:pt x="25400" y="1016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Freeform 256"/>
            <p:cNvSpPr/>
            <p:nvPr/>
          </p:nvSpPr>
          <p:spPr>
            <a:xfrm>
              <a:off x="6400800" y="1663700"/>
              <a:ext cx="127001" cy="12701"/>
            </a:xfrm>
            <a:custGeom>
              <a:avLst/>
              <a:gdLst/>
              <a:ahLst/>
              <a:cxnLst/>
              <a:rect l="0" t="0" r="0" b="0"/>
              <a:pathLst>
                <a:path w="127001" h="12701">
                  <a:moveTo>
                    <a:pt x="0" y="12700"/>
                  </a:moveTo>
                  <a:lnTo>
                    <a:pt x="12700" y="12700"/>
                  </a:lnTo>
                  <a:lnTo>
                    <a:pt x="25400" y="12700"/>
                  </a:lnTo>
                  <a:lnTo>
                    <a:pt x="76200" y="0"/>
                  </a:lnTo>
                  <a:lnTo>
                    <a:pt x="88900" y="0"/>
                  </a:lnTo>
                  <a:lnTo>
                    <a:pt x="114300" y="0"/>
                  </a:lnTo>
                  <a:lnTo>
                    <a:pt x="127000" y="0"/>
                  </a:lnTo>
                  <a:lnTo>
                    <a:pt x="114300" y="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Freeform 257"/>
            <p:cNvSpPr/>
            <p:nvPr/>
          </p:nvSpPr>
          <p:spPr>
            <a:xfrm>
              <a:off x="5499100" y="914400"/>
              <a:ext cx="139701" cy="177801"/>
            </a:xfrm>
            <a:custGeom>
              <a:avLst/>
              <a:gdLst/>
              <a:ahLst/>
              <a:cxnLst/>
              <a:rect l="0" t="0" r="0" b="0"/>
              <a:pathLst>
                <a:path w="139701" h="177801">
                  <a:moveTo>
                    <a:pt x="0" y="50800"/>
                  </a:moveTo>
                  <a:lnTo>
                    <a:pt x="0" y="25400"/>
                  </a:lnTo>
                  <a:lnTo>
                    <a:pt x="12700" y="12700"/>
                  </a:lnTo>
                  <a:lnTo>
                    <a:pt x="0" y="12700"/>
                  </a:lnTo>
                  <a:lnTo>
                    <a:pt x="25400" y="0"/>
                  </a:lnTo>
                  <a:lnTo>
                    <a:pt x="50800" y="0"/>
                  </a:lnTo>
                  <a:lnTo>
                    <a:pt x="63500" y="0"/>
                  </a:lnTo>
                  <a:lnTo>
                    <a:pt x="76200" y="0"/>
                  </a:lnTo>
                  <a:lnTo>
                    <a:pt x="101600" y="0"/>
                  </a:lnTo>
                  <a:lnTo>
                    <a:pt x="88900" y="50800"/>
                  </a:lnTo>
                  <a:lnTo>
                    <a:pt x="76200" y="76200"/>
                  </a:lnTo>
                  <a:lnTo>
                    <a:pt x="76200" y="88900"/>
                  </a:lnTo>
                  <a:lnTo>
                    <a:pt x="50800" y="114300"/>
                  </a:lnTo>
                  <a:lnTo>
                    <a:pt x="50800" y="127000"/>
                  </a:lnTo>
                  <a:lnTo>
                    <a:pt x="38100" y="139700"/>
                  </a:lnTo>
                  <a:lnTo>
                    <a:pt x="38100" y="165100"/>
                  </a:lnTo>
                  <a:lnTo>
                    <a:pt x="50800" y="177800"/>
                  </a:lnTo>
                  <a:lnTo>
                    <a:pt x="76200" y="177800"/>
                  </a:lnTo>
                  <a:lnTo>
                    <a:pt x="88900" y="177800"/>
                  </a:lnTo>
                  <a:lnTo>
                    <a:pt x="114300" y="165100"/>
                  </a:lnTo>
                  <a:lnTo>
                    <a:pt x="139700" y="1651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Freeform 258"/>
            <p:cNvSpPr/>
            <p:nvPr/>
          </p:nvSpPr>
          <p:spPr>
            <a:xfrm>
              <a:off x="5575300" y="1143000"/>
              <a:ext cx="63501" cy="88901"/>
            </a:xfrm>
            <a:custGeom>
              <a:avLst/>
              <a:gdLst/>
              <a:ahLst/>
              <a:cxnLst/>
              <a:rect l="0" t="0" r="0" b="0"/>
              <a:pathLst>
                <a:path w="63501" h="88901">
                  <a:moveTo>
                    <a:pt x="0" y="0"/>
                  </a:moveTo>
                  <a:lnTo>
                    <a:pt x="12700" y="0"/>
                  </a:lnTo>
                  <a:lnTo>
                    <a:pt x="12700" y="12700"/>
                  </a:lnTo>
                  <a:lnTo>
                    <a:pt x="38100" y="38100"/>
                  </a:lnTo>
                  <a:lnTo>
                    <a:pt x="38100" y="50800"/>
                  </a:lnTo>
                  <a:lnTo>
                    <a:pt x="50800" y="76200"/>
                  </a:lnTo>
                  <a:lnTo>
                    <a:pt x="50800" y="76200"/>
                  </a:lnTo>
                  <a:lnTo>
                    <a:pt x="50800" y="76200"/>
                  </a:lnTo>
                  <a:lnTo>
                    <a:pt x="50800" y="88900"/>
                  </a:lnTo>
                  <a:lnTo>
                    <a:pt x="63500" y="889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Freeform 259"/>
            <p:cNvSpPr/>
            <p:nvPr/>
          </p:nvSpPr>
          <p:spPr>
            <a:xfrm>
              <a:off x="5562600" y="1193800"/>
              <a:ext cx="139701" cy="25401"/>
            </a:xfrm>
            <a:custGeom>
              <a:avLst/>
              <a:gdLst/>
              <a:ahLst/>
              <a:cxnLst/>
              <a:rect l="0" t="0" r="0" b="0"/>
              <a:pathLst>
                <a:path w="139701" h="25401">
                  <a:moveTo>
                    <a:pt x="0" y="12700"/>
                  </a:moveTo>
                  <a:lnTo>
                    <a:pt x="0" y="25400"/>
                  </a:lnTo>
                  <a:lnTo>
                    <a:pt x="12700" y="25400"/>
                  </a:lnTo>
                  <a:lnTo>
                    <a:pt x="50800" y="25400"/>
                  </a:lnTo>
                  <a:lnTo>
                    <a:pt x="76200" y="25400"/>
                  </a:lnTo>
                  <a:lnTo>
                    <a:pt x="101600" y="25400"/>
                  </a:lnTo>
                  <a:lnTo>
                    <a:pt x="114300" y="12700"/>
                  </a:lnTo>
                  <a:lnTo>
                    <a:pt x="127000" y="12700"/>
                  </a:lnTo>
                  <a:lnTo>
                    <a:pt x="139700" y="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Freeform 260"/>
            <p:cNvSpPr/>
            <p:nvPr/>
          </p:nvSpPr>
          <p:spPr>
            <a:xfrm>
              <a:off x="5016500" y="2070100"/>
              <a:ext cx="228601" cy="215901"/>
            </a:xfrm>
            <a:custGeom>
              <a:avLst/>
              <a:gdLst/>
              <a:ahLst/>
              <a:cxnLst/>
              <a:rect l="0" t="0" r="0" b="0"/>
              <a:pathLst>
                <a:path w="228601" h="215901">
                  <a:moveTo>
                    <a:pt x="0" y="0"/>
                  </a:moveTo>
                  <a:lnTo>
                    <a:pt x="12700" y="0"/>
                  </a:lnTo>
                  <a:lnTo>
                    <a:pt x="25400" y="38100"/>
                  </a:lnTo>
                  <a:lnTo>
                    <a:pt x="50800" y="50800"/>
                  </a:lnTo>
                  <a:lnTo>
                    <a:pt x="63500" y="76200"/>
                  </a:lnTo>
                  <a:lnTo>
                    <a:pt x="76200" y="101600"/>
                  </a:lnTo>
                  <a:lnTo>
                    <a:pt x="101600" y="114300"/>
                  </a:lnTo>
                  <a:lnTo>
                    <a:pt x="114300" y="139700"/>
                  </a:lnTo>
                  <a:lnTo>
                    <a:pt x="139700" y="152400"/>
                  </a:lnTo>
                  <a:lnTo>
                    <a:pt x="165100" y="165100"/>
                  </a:lnTo>
                  <a:lnTo>
                    <a:pt x="177800" y="177800"/>
                  </a:lnTo>
                  <a:lnTo>
                    <a:pt x="203200" y="190500"/>
                  </a:lnTo>
                  <a:lnTo>
                    <a:pt x="203200" y="203200"/>
                  </a:lnTo>
                  <a:lnTo>
                    <a:pt x="228600" y="2159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Freeform 261"/>
            <p:cNvSpPr/>
            <p:nvPr/>
          </p:nvSpPr>
          <p:spPr>
            <a:xfrm>
              <a:off x="5067300" y="2082800"/>
              <a:ext cx="152401" cy="177801"/>
            </a:xfrm>
            <a:custGeom>
              <a:avLst/>
              <a:gdLst/>
              <a:ahLst/>
              <a:cxnLst/>
              <a:rect l="0" t="0" r="0" b="0"/>
              <a:pathLst>
                <a:path w="152401" h="177801">
                  <a:moveTo>
                    <a:pt x="152400" y="0"/>
                  </a:moveTo>
                  <a:lnTo>
                    <a:pt x="139700" y="25400"/>
                  </a:lnTo>
                  <a:lnTo>
                    <a:pt x="127000" y="38100"/>
                  </a:lnTo>
                  <a:lnTo>
                    <a:pt x="114300" y="50800"/>
                  </a:lnTo>
                  <a:lnTo>
                    <a:pt x="101600" y="63500"/>
                  </a:lnTo>
                  <a:lnTo>
                    <a:pt x="88900" y="88900"/>
                  </a:lnTo>
                  <a:lnTo>
                    <a:pt x="76200" y="101600"/>
                  </a:lnTo>
                  <a:lnTo>
                    <a:pt x="63500" y="127000"/>
                  </a:lnTo>
                  <a:lnTo>
                    <a:pt x="38100" y="127000"/>
                  </a:lnTo>
                  <a:lnTo>
                    <a:pt x="25400" y="152400"/>
                  </a:lnTo>
                  <a:lnTo>
                    <a:pt x="12700" y="152400"/>
                  </a:lnTo>
                  <a:lnTo>
                    <a:pt x="0" y="177800"/>
                  </a:lnTo>
                  <a:lnTo>
                    <a:pt x="0" y="165100"/>
                  </a:lnTo>
                  <a:lnTo>
                    <a:pt x="0" y="1778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Freeform 262"/>
            <p:cNvSpPr/>
            <p:nvPr/>
          </p:nvSpPr>
          <p:spPr>
            <a:xfrm>
              <a:off x="5575300" y="2044700"/>
              <a:ext cx="228601" cy="190501"/>
            </a:xfrm>
            <a:custGeom>
              <a:avLst/>
              <a:gdLst/>
              <a:ahLst/>
              <a:cxnLst/>
              <a:rect l="0" t="0" r="0" b="0"/>
              <a:pathLst>
                <a:path w="228601" h="190501">
                  <a:moveTo>
                    <a:pt x="0" y="63500"/>
                  </a:moveTo>
                  <a:lnTo>
                    <a:pt x="0" y="50800"/>
                  </a:lnTo>
                  <a:lnTo>
                    <a:pt x="38100" y="25400"/>
                  </a:lnTo>
                  <a:lnTo>
                    <a:pt x="50800" y="12700"/>
                  </a:lnTo>
                  <a:lnTo>
                    <a:pt x="63500" y="0"/>
                  </a:lnTo>
                  <a:lnTo>
                    <a:pt x="88900" y="0"/>
                  </a:lnTo>
                  <a:lnTo>
                    <a:pt x="101600" y="12700"/>
                  </a:lnTo>
                  <a:lnTo>
                    <a:pt x="114300" y="12700"/>
                  </a:lnTo>
                  <a:lnTo>
                    <a:pt x="127000" y="38100"/>
                  </a:lnTo>
                  <a:lnTo>
                    <a:pt x="127000" y="50800"/>
                  </a:lnTo>
                  <a:lnTo>
                    <a:pt x="114300" y="76200"/>
                  </a:lnTo>
                  <a:lnTo>
                    <a:pt x="101600" y="88900"/>
                  </a:lnTo>
                  <a:lnTo>
                    <a:pt x="88900" y="101600"/>
                  </a:lnTo>
                  <a:lnTo>
                    <a:pt x="76200" y="127000"/>
                  </a:lnTo>
                  <a:lnTo>
                    <a:pt x="63500" y="139700"/>
                  </a:lnTo>
                  <a:lnTo>
                    <a:pt x="38100" y="165100"/>
                  </a:lnTo>
                  <a:lnTo>
                    <a:pt x="38100" y="165100"/>
                  </a:lnTo>
                  <a:lnTo>
                    <a:pt x="25400" y="190500"/>
                  </a:lnTo>
                  <a:lnTo>
                    <a:pt x="25400" y="190500"/>
                  </a:lnTo>
                  <a:lnTo>
                    <a:pt x="12700" y="190500"/>
                  </a:lnTo>
                  <a:lnTo>
                    <a:pt x="25400" y="190500"/>
                  </a:lnTo>
                  <a:lnTo>
                    <a:pt x="88900" y="190500"/>
                  </a:lnTo>
                  <a:lnTo>
                    <a:pt x="114300" y="190500"/>
                  </a:lnTo>
                  <a:lnTo>
                    <a:pt x="127000" y="190500"/>
                  </a:lnTo>
                  <a:lnTo>
                    <a:pt x="152400" y="190500"/>
                  </a:lnTo>
                  <a:lnTo>
                    <a:pt x="177800" y="190500"/>
                  </a:lnTo>
                  <a:lnTo>
                    <a:pt x="190500" y="190500"/>
                  </a:lnTo>
                  <a:lnTo>
                    <a:pt x="215900" y="177800"/>
                  </a:lnTo>
                  <a:lnTo>
                    <a:pt x="228600" y="1905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Freeform 263"/>
            <p:cNvSpPr/>
            <p:nvPr/>
          </p:nvSpPr>
          <p:spPr>
            <a:xfrm>
              <a:off x="6159500" y="2120900"/>
              <a:ext cx="177801" cy="152401"/>
            </a:xfrm>
            <a:custGeom>
              <a:avLst/>
              <a:gdLst/>
              <a:ahLst/>
              <a:cxnLst/>
              <a:rect l="0" t="0" r="0" b="0"/>
              <a:pathLst>
                <a:path w="177801" h="152401">
                  <a:moveTo>
                    <a:pt x="0" y="0"/>
                  </a:moveTo>
                  <a:lnTo>
                    <a:pt x="38100" y="38100"/>
                  </a:lnTo>
                  <a:lnTo>
                    <a:pt x="50800" y="63500"/>
                  </a:lnTo>
                  <a:lnTo>
                    <a:pt x="76200" y="63500"/>
                  </a:lnTo>
                  <a:lnTo>
                    <a:pt x="88900" y="88900"/>
                  </a:lnTo>
                  <a:lnTo>
                    <a:pt x="114300" y="88900"/>
                  </a:lnTo>
                  <a:lnTo>
                    <a:pt x="139700" y="114300"/>
                  </a:lnTo>
                  <a:lnTo>
                    <a:pt x="152400" y="114300"/>
                  </a:lnTo>
                  <a:lnTo>
                    <a:pt x="165100" y="139700"/>
                  </a:lnTo>
                  <a:lnTo>
                    <a:pt x="177800" y="1524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Freeform 264"/>
            <p:cNvSpPr/>
            <p:nvPr/>
          </p:nvSpPr>
          <p:spPr>
            <a:xfrm>
              <a:off x="6210300" y="2120900"/>
              <a:ext cx="127001" cy="165101"/>
            </a:xfrm>
            <a:custGeom>
              <a:avLst/>
              <a:gdLst/>
              <a:ahLst/>
              <a:cxnLst/>
              <a:rect l="0" t="0" r="0" b="0"/>
              <a:pathLst>
                <a:path w="127001" h="165101">
                  <a:moveTo>
                    <a:pt x="127000" y="0"/>
                  </a:moveTo>
                  <a:lnTo>
                    <a:pt x="114300" y="0"/>
                  </a:lnTo>
                  <a:lnTo>
                    <a:pt x="101600" y="12700"/>
                  </a:lnTo>
                  <a:lnTo>
                    <a:pt x="63500" y="63500"/>
                  </a:lnTo>
                  <a:lnTo>
                    <a:pt x="63500" y="88900"/>
                  </a:lnTo>
                  <a:lnTo>
                    <a:pt x="38100" y="114300"/>
                  </a:lnTo>
                  <a:lnTo>
                    <a:pt x="25400" y="127000"/>
                  </a:lnTo>
                  <a:lnTo>
                    <a:pt x="12700" y="139700"/>
                  </a:lnTo>
                  <a:lnTo>
                    <a:pt x="0" y="152400"/>
                  </a:lnTo>
                  <a:lnTo>
                    <a:pt x="0" y="165100"/>
                  </a:lnTo>
                  <a:lnTo>
                    <a:pt x="0" y="152400"/>
                  </a:lnTo>
                  <a:lnTo>
                    <a:pt x="0" y="1651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Freeform 265"/>
            <p:cNvSpPr/>
            <p:nvPr/>
          </p:nvSpPr>
          <p:spPr>
            <a:xfrm>
              <a:off x="6769100" y="2095500"/>
              <a:ext cx="38101" cy="254001"/>
            </a:xfrm>
            <a:custGeom>
              <a:avLst/>
              <a:gdLst/>
              <a:ahLst/>
              <a:cxnLst/>
              <a:rect l="0" t="0" r="0" b="0"/>
              <a:pathLst>
                <a:path w="38101" h="254001">
                  <a:moveTo>
                    <a:pt x="0" y="0"/>
                  </a:moveTo>
                  <a:lnTo>
                    <a:pt x="12700" y="0"/>
                  </a:lnTo>
                  <a:lnTo>
                    <a:pt x="12700" y="50800"/>
                  </a:lnTo>
                  <a:lnTo>
                    <a:pt x="12700" y="63500"/>
                  </a:lnTo>
                  <a:lnTo>
                    <a:pt x="12700" y="88900"/>
                  </a:lnTo>
                  <a:lnTo>
                    <a:pt x="25400" y="114300"/>
                  </a:lnTo>
                  <a:lnTo>
                    <a:pt x="25400" y="139700"/>
                  </a:lnTo>
                  <a:lnTo>
                    <a:pt x="38100" y="165100"/>
                  </a:lnTo>
                  <a:lnTo>
                    <a:pt x="38100" y="177800"/>
                  </a:lnTo>
                  <a:lnTo>
                    <a:pt x="38100" y="203200"/>
                  </a:lnTo>
                  <a:lnTo>
                    <a:pt x="38100" y="190500"/>
                  </a:lnTo>
                  <a:lnTo>
                    <a:pt x="38100" y="203200"/>
                  </a:lnTo>
                  <a:lnTo>
                    <a:pt x="38100" y="241300"/>
                  </a:lnTo>
                  <a:lnTo>
                    <a:pt x="38100" y="254000"/>
                  </a:lnTo>
                  <a:lnTo>
                    <a:pt x="38100" y="2413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Freeform 266"/>
            <p:cNvSpPr/>
            <p:nvPr/>
          </p:nvSpPr>
          <p:spPr>
            <a:xfrm>
              <a:off x="4216400" y="1930400"/>
              <a:ext cx="3111501" cy="546101"/>
            </a:xfrm>
            <a:custGeom>
              <a:avLst/>
              <a:gdLst/>
              <a:ahLst/>
              <a:cxnLst/>
              <a:rect l="0" t="0" r="0" b="0"/>
              <a:pathLst>
                <a:path w="3111501" h="546101">
                  <a:moveTo>
                    <a:pt x="3111500" y="457200"/>
                  </a:moveTo>
                  <a:lnTo>
                    <a:pt x="3111500" y="457200"/>
                  </a:lnTo>
                  <a:lnTo>
                    <a:pt x="3111500" y="444500"/>
                  </a:lnTo>
                  <a:lnTo>
                    <a:pt x="3111500" y="431800"/>
                  </a:lnTo>
                  <a:lnTo>
                    <a:pt x="3098800" y="368300"/>
                  </a:lnTo>
                  <a:lnTo>
                    <a:pt x="3086100" y="330200"/>
                  </a:lnTo>
                  <a:lnTo>
                    <a:pt x="3086100" y="304800"/>
                  </a:lnTo>
                  <a:lnTo>
                    <a:pt x="3098800" y="266700"/>
                  </a:lnTo>
                  <a:lnTo>
                    <a:pt x="3086100" y="228600"/>
                  </a:lnTo>
                  <a:lnTo>
                    <a:pt x="3086100" y="203200"/>
                  </a:lnTo>
                  <a:lnTo>
                    <a:pt x="3086100" y="177800"/>
                  </a:lnTo>
                  <a:lnTo>
                    <a:pt x="3073400" y="165100"/>
                  </a:lnTo>
                  <a:lnTo>
                    <a:pt x="3073400" y="139700"/>
                  </a:lnTo>
                  <a:lnTo>
                    <a:pt x="3060700" y="127000"/>
                  </a:lnTo>
                  <a:lnTo>
                    <a:pt x="3048000" y="127000"/>
                  </a:lnTo>
                  <a:lnTo>
                    <a:pt x="3022600" y="114300"/>
                  </a:lnTo>
                  <a:lnTo>
                    <a:pt x="3009900" y="101600"/>
                  </a:lnTo>
                  <a:lnTo>
                    <a:pt x="2984500" y="101600"/>
                  </a:lnTo>
                  <a:lnTo>
                    <a:pt x="2959100" y="88900"/>
                  </a:lnTo>
                  <a:lnTo>
                    <a:pt x="2921000" y="88900"/>
                  </a:lnTo>
                  <a:lnTo>
                    <a:pt x="2895600" y="76200"/>
                  </a:lnTo>
                  <a:lnTo>
                    <a:pt x="2857500" y="76200"/>
                  </a:lnTo>
                  <a:lnTo>
                    <a:pt x="2819400" y="76200"/>
                  </a:lnTo>
                  <a:lnTo>
                    <a:pt x="2781300" y="76200"/>
                  </a:lnTo>
                  <a:lnTo>
                    <a:pt x="2743200" y="76200"/>
                  </a:lnTo>
                  <a:lnTo>
                    <a:pt x="2692400" y="63500"/>
                  </a:lnTo>
                  <a:lnTo>
                    <a:pt x="2641600" y="63500"/>
                  </a:lnTo>
                  <a:lnTo>
                    <a:pt x="2590800" y="63500"/>
                  </a:lnTo>
                  <a:lnTo>
                    <a:pt x="2540000" y="63500"/>
                  </a:lnTo>
                  <a:lnTo>
                    <a:pt x="2489200" y="50800"/>
                  </a:lnTo>
                  <a:lnTo>
                    <a:pt x="2438400" y="50800"/>
                  </a:lnTo>
                  <a:lnTo>
                    <a:pt x="2387600" y="50800"/>
                  </a:lnTo>
                  <a:lnTo>
                    <a:pt x="2324100" y="50800"/>
                  </a:lnTo>
                  <a:lnTo>
                    <a:pt x="2260600" y="38100"/>
                  </a:lnTo>
                  <a:lnTo>
                    <a:pt x="2209800" y="38100"/>
                  </a:lnTo>
                  <a:lnTo>
                    <a:pt x="2159000" y="38100"/>
                  </a:lnTo>
                  <a:lnTo>
                    <a:pt x="2095500" y="38100"/>
                  </a:lnTo>
                  <a:lnTo>
                    <a:pt x="2044700" y="38100"/>
                  </a:lnTo>
                  <a:lnTo>
                    <a:pt x="1981200" y="25400"/>
                  </a:lnTo>
                  <a:lnTo>
                    <a:pt x="1930400" y="25400"/>
                  </a:lnTo>
                  <a:lnTo>
                    <a:pt x="1866900" y="25400"/>
                  </a:lnTo>
                  <a:lnTo>
                    <a:pt x="1803400" y="25400"/>
                  </a:lnTo>
                  <a:lnTo>
                    <a:pt x="1727200" y="25400"/>
                  </a:lnTo>
                  <a:lnTo>
                    <a:pt x="1663700" y="25400"/>
                  </a:lnTo>
                  <a:lnTo>
                    <a:pt x="1600200" y="25400"/>
                  </a:lnTo>
                  <a:lnTo>
                    <a:pt x="1536700" y="38100"/>
                  </a:lnTo>
                  <a:lnTo>
                    <a:pt x="1473200" y="38100"/>
                  </a:lnTo>
                  <a:lnTo>
                    <a:pt x="1397000" y="25400"/>
                  </a:lnTo>
                  <a:lnTo>
                    <a:pt x="1333500" y="38100"/>
                  </a:lnTo>
                  <a:lnTo>
                    <a:pt x="1270000" y="25400"/>
                  </a:lnTo>
                  <a:lnTo>
                    <a:pt x="1193800" y="25400"/>
                  </a:lnTo>
                  <a:lnTo>
                    <a:pt x="1117600" y="25400"/>
                  </a:lnTo>
                  <a:lnTo>
                    <a:pt x="1066800" y="25400"/>
                  </a:lnTo>
                  <a:lnTo>
                    <a:pt x="990600" y="12700"/>
                  </a:lnTo>
                  <a:lnTo>
                    <a:pt x="914400" y="12700"/>
                  </a:lnTo>
                  <a:lnTo>
                    <a:pt x="850900" y="12700"/>
                  </a:lnTo>
                  <a:lnTo>
                    <a:pt x="787400" y="25400"/>
                  </a:lnTo>
                  <a:lnTo>
                    <a:pt x="711200" y="25400"/>
                  </a:lnTo>
                  <a:lnTo>
                    <a:pt x="647700" y="25400"/>
                  </a:lnTo>
                  <a:lnTo>
                    <a:pt x="584200" y="25400"/>
                  </a:lnTo>
                  <a:lnTo>
                    <a:pt x="520700" y="12700"/>
                  </a:lnTo>
                  <a:lnTo>
                    <a:pt x="457200" y="12700"/>
                  </a:lnTo>
                  <a:lnTo>
                    <a:pt x="393700" y="12700"/>
                  </a:lnTo>
                  <a:lnTo>
                    <a:pt x="342900" y="12700"/>
                  </a:lnTo>
                  <a:lnTo>
                    <a:pt x="279400" y="12700"/>
                  </a:lnTo>
                  <a:lnTo>
                    <a:pt x="241300" y="12700"/>
                  </a:lnTo>
                  <a:lnTo>
                    <a:pt x="190500" y="0"/>
                  </a:lnTo>
                  <a:lnTo>
                    <a:pt x="165100" y="0"/>
                  </a:lnTo>
                  <a:lnTo>
                    <a:pt x="127000" y="0"/>
                  </a:lnTo>
                  <a:lnTo>
                    <a:pt x="101600" y="12700"/>
                  </a:lnTo>
                  <a:lnTo>
                    <a:pt x="76200" y="12700"/>
                  </a:lnTo>
                  <a:lnTo>
                    <a:pt x="50800" y="12700"/>
                  </a:lnTo>
                  <a:lnTo>
                    <a:pt x="38100" y="25400"/>
                  </a:lnTo>
                  <a:lnTo>
                    <a:pt x="25400" y="38100"/>
                  </a:lnTo>
                  <a:lnTo>
                    <a:pt x="12700" y="50800"/>
                  </a:lnTo>
                  <a:lnTo>
                    <a:pt x="12700" y="76200"/>
                  </a:lnTo>
                  <a:lnTo>
                    <a:pt x="0" y="88900"/>
                  </a:lnTo>
                  <a:lnTo>
                    <a:pt x="0" y="114300"/>
                  </a:lnTo>
                  <a:lnTo>
                    <a:pt x="0" y="139700"/>
                  </a:lnTo>
                  <a:lnTo>
                    <a:pt x="0" y="165100"/>
                  </a:lnTo>
                  <a:lnTo>
                    <a:pt x="12700" y="203200"/>
                  </a:lnTo>
                  <a:lnTo>
                    <a:pt x="12700" y="241300"/>
                  </a:lnTo>
                  <a:lnTo>
                    <a:pt x="12700" y="266700"/>
                  </a:lnTo>
                  <a:lnTo>
                    <a:pt x="38100" y="304800"/>
                  </a:lnTo>
                  <a:lnTo>
                    <a:pt x="38100" y="330200"/>
                  </a:lnTo>
                  <a:lnTo>
                    <a:pt x="38100" y="368300"/>
                  </a:lnTo>
                  <a:lnTo>
                    <a:pt x="50800" y="393700"/>
                  </a:lnTo>
                  <a:lnTo>
                    <a:pt x="50800" y="431800"/>
                  </a:lnTo>
                  <a:lnTo>
                    <a:pt x="50800" y="457200"/>
                  </a:lnTo>
                  <a:lnTo>
                    <a:pt x="50800" y="482600"/>
                  </a:lnTo>
                  <a:lnTo>
                    <a:pt x="63500" y="495300"/>
                  </a:lnTo>
                  <a:lnTo>
                    <a:pt x="63500" y="520700"/>
                  </a:lnTo>
                  <a:lnTo>
                    <a:pt x="76200" y="520700"/>
                  </a:lnTo>
                  <a:lnTo>
                    <a:pt x="63500" y="520700"/>
                  </a:lnTo>
                  <a:lnTo>
                    <a:pt x="76200" y="520700"/>
                  </a:lnTo>
                  <a:lnTo>
                    <a:pt x="101600" y="546100"/>
                  </a:lnTo>
                  <a:lnTo>
                    <a:pt x="127000" y="546100"/>
                  </a:lnTo>
                  <a:lnTo>
                    <a:pt x="165100" y="546100"/>
                  </a:lnTo>
                  <a:lnTo>
                    <a:pt x="190500" y="546100"/>
                  </a:lnTo>
                  <a:lnTo>
                    <a:pt x="215900" y="546100"/>
                  </a:lnTo>
                  <a:lnTo>
                    <a:pt x="254000" y="546100"/>
                  </a:lnTo>
                  <a:lnTo>
                    <a:pt x="279400" y="546100"/>
                  </a:lnTo>
                  <a:lnTo>
                    <a:pt x="304800" y="533400"/>
                  </a:lnTo>
                  <a:lnTo>
                    <a:pt x="355600" y="533400"/>
                  </a:lnTo>
                  <a:lnTo>
                    <a:pt x="393700" y="533400"/>
                  </a:lnTo>
                  <a:lnTo>
                    <a:pt x="431800" y="533400"/>
                  </a:lnTo>
                  <a:lnTo>
                    <a:pt x="482600" y="520700"/>
                  </a:lnTo>
                  <a:lnTo>
                    <a:pt x="520700" y="520700"/>
                  </a:lnTo>
                  <a:lnTo>
                    <a:pt x="571500" y="520700"/>
                  </a:lnTo>
                  <a:lnTo>
                    <a:pt x="622300" y="520700"/>
                  </a:lnTo>
                  <a:lnTo>
                    <a:pt x="673100" y="520700"/>
                  </a:lnTo>
                  <a:lnTo>
                    <a:pt x="723900" y="520700"/>
                  </a:lnTo>
                  <a:lnTo>
                    <a:pt x="762000" y="520700"/>
                  </a:lnTo>
                  <a:lnTo>
                    <a:pt x="825500" y="520700"/>
                  </a:lnTo>
                  <a:lnTo>
                    <a:pt x="876300" y="520700"/>
                  </a:lnTo>
                  <a:lnTo>
                    <a:pt x="939800" y="520700"/>
                  </a:lnTo>
                  <a:lnTo>
                    <a:pt x="990600" y="520700"/>
                  </a:lnTo>
                  <a:lnTo>
                    <a:pt x="1054100" y="520700"/>
                  </a:lnTo>
                  <a:lnTo>
                    <a:pt x="1117600" y="520700"/>
                  </a:lnTo>
                  <a:lnTo>
                    <a:pt x="1181100" y="520700"/>
                  </a:lnTo>
                  <a:lnTo>
                    <a:pt x="1244600" y="520700"/>
                  </a:lnTo>
                  <a:lnTo>
                    <a:pt x="1295400" y="520700"/>
                  </a:lnTo>
                  <a:lnTo>
                    <a:pt x="1358900" y="520700"/>
                  </a:lnTo>
                  <a:lnTo>
                    <a:pt x="1422400" y="520700"/>
                  </a:lnTo>
                  <a:lnTo>
                    <a:pt x="1485900" y="520700"/>
                  </a:lnTo>
                  <a:lnTo>
                    <a:pt x="1549400" y="520700"/>
                  </a:lnTo>
                  <a:lnTo>
                    <a:pt x="1625600" y="520700"/>
                  </a:lnTo>
                  <a:lnTo>
                    <a:pt x="1689100" y="520700"/>
                  </a:lnTo>
                  <a:lnTo>
                    <a:pt x="1752600" y="520700"/>
                  </a:lnTo>
                  <a:lnTo>
                    <a:pt x="1816100" y="520700"/>
                  </a:lnTo>
                  <a:lnTo>
                    <a:pt x="1879600" y="520700"/>
                  </a:lnTo>
                  <a:lnTo>
                    <a:pt x="1955800" y="520700"/>
                  </a:lnTo>
                  <a:lnTo>
                    <a:pt x="2019300" y="520700"/>
                  </a:lnTo>
                  <a:lnTo>
                    <a:pt x="2082800" y="520700"/>
                  </a:lnTo>
                  <a:lnTo>
                    <a:pt x="2146300" y="520700"/>
                  </a:lnTo>
                  <a:lnTo>
                    <a:pt x="2209800" y="520700"/>
                  </a:lnTo>
                  <a:lnTo>
                    <a:pt x="2260600" y="520700"/>
                  </a:lnTo>
                  <a:lnTo>
                    <a:pt x="2324100" y="520700"/>
                  </a:lnTo>
                  <a:lnTo>
                    <a:pt x="2387600" y="520700"/>
                  </a:lnTo>
                  <a:lnTo>
                    <a:pt x="2438400" y="533400"/>
                  </a:lnTo>
                  <a:lnTo>
                    <a:pt x="2501900" y="533400"/>
                  </a:lnTo>
                  <a:lnTo>
                    <a:pt x="2552700" y="533400"/>
                  </a:lnTo>
                  <a:lnTo>
                    <a:pt x="2603500" y="533400"/>
                  </a:lnTo>
                  <a:lnTo>
                    <a:pt x="2654300" y="520700"/>
                  </a:lnTo>
                  <a:lnTo>
                    <a:pt x="2717800" y="520700"/>
                  </a:lnTo>
                  <a:lnTo>
                    <a:pt x="2768600" y="520700"/>
                  </a:lnTo>
                  <a:lnTo>
                    <a:pt x="2819400" y="520700"/>
                  </a:lnTo>
                  <a:lnTo>
                    <a:pt x="2870200" y="520700"/>
                  </a:lnTo>
                  <a:lnTo>
                    <a:pt x="2921000" y="520700"/>
                  </a:lnTo>
                  <a:lnTo>
                    <a:pt x="2959100" y="520700"/>
                  </a:lnTo>
                  <a:lnTo>
                    <a:pt x="2984500" y="520700"/>
                  </a:lnTo>
                  <a:lnTo>
                    <a:pt x="3022600" y="520700"/>
                  </a:lnTo>
                  <a:lnTo>
                    <a:pt x="3048000" y="520700"/>
                  </a:lnTo>
                  <a:lnTo>
                    <a:pt x="3060700" y="5207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Freeform 267"/>
            <p:cNvSpPr/>
            <p:nvPr/>
          </p:nvSpPr>
          <p:spPr>
            <a:xfrm>
              <a:off x="2019300" y="2781300"/>
              <a:ext cx="228601" cy="292101"/>
            </a:xfrm>
            <a:custGeom>
              <a:avLst/>
              <a:gdLst/>
              <a:ahLst/>
              <a:cxnLst/>
              <a:rect l="0" t="0" r="0" b="0"/>
              <a:pathLst>
                <a:path w="228601" h="292101">
                  <a:moveTo>
                    <a:pt x="25400" y="76200"/>
                  </a:moveTo>
                  <a:lnTo>
                    <a:pt x="25400" y="63500"/>
                  </a:lnTo>
                  <a:lnTo>
                    <a:pt x="38100" y="63500"/>
                  </a:lnTo>
                  <a:lnTo>
                    <a:pt x="50800" y="38100"/>
                  </a:lnTo>
                  <a:lnTo>
                    <a:pt x="63500" y="25400"/>
                  </a:lnTo>
                  <a:lnTo>
                    <a:pt x="50800" y="25400"/>
                  </a:lnTo>
                  <a:lnTo>
                    <a:pt x="63500" y="25400"/>
                  </a:lnTo>
                  <a:lnTo>
                    <a:pt x="101600" y="0"/>
                  </a:lnTo>
                  <a:lnTo>
                    <a:pt x="114300" y="0"/>
                  </a:lnTo>
                  <a:lnTo>
                    <a:pt x="127000" y="0"/>
                  </a:lnTo>
                  <a:lnTo>
                    <a:pt x="152400" y="12700"/>
                  </a:lnTo>
                  <a:lnTo>
                    <a:pt x="165100" y="25400"/>
                  </a:lnTo>
                  <a:lnTo>
                    <a:pt x="165100" y="38100"/>
                  </a:lnTo>
                  <a:lnTo>
                    <a:pt x="190500" y="63500"/>
                  </a:lnTo>
                  <a:lnTo>
                    <a:pt x="190500" y="76200"/>
                  </a:lnTo>
                  <a:lnTo>
                    <a:pt x="190500" y="101600"/>
                  </a:lnTo>
                  <a:lnTo>
                    <a:pt x="190500" y="127000"/>
                  </a:lnTo>
                  <a:lnTo>
                    <a:pt x="190500" y="152400"/>
                  </a:lnTo>
                  <a:lnTo>
                    <a:pt x="177800" y="177800"/>
                  </a:lnTo>
                  <a:lnTo>
                    <a:pt x="165100" y="203200"/>
                  </a:lnTo>
                  <a:lnTo>
                    <a:pt x="139700" y="215900"/>
                  </a:lnTo>
                  <a:lnTo>
                    <a:pt x="127000" y="241300"/>
                  </a:lnTo>
                  <a:lnTo>
                    <a:pt x="101600" y="254000"/>
                  </a:lnTo>
                  <a:lnTo>
                    <a:pt x="76200" y="266700"/>
                  </a:lnTo>
                  <a:lnTo>
                    <a:pt x="50800" y="266700"/>
                  </a:lnTo>
                  <a:lnTo>
                    <a:pt x="38100" y="279400"/>
                  </a:lnTo>
                  <a:lnTo>
                    <a:pt x="12700" y="279400"/>
                  </a:lnTo>
                  <a:lnTo>
                    <a:pt x="0" y="279400"/>
                  </a:lnTo>
                  <a:lnTo>
                    <a:pt x="0" y="254000"/>
                  </a:lnTo>
                  <a:lnTo>
                    <a:pt x="12700" y="241300"/>
                  </a:lnTo>
                  <a:lnTo>
                    <a:pt x="25400" y="228600"/>
                  </a:lnTo>
                  <a:lnTo>
                    <a:pt x="38100" y="215900"/>
                  </a:lnTo>
                  <a:lnTo>
                    <a:pt x="63500" y="215900"/>
                  </a:lnTo>
                  <a:lnTo>
                    <a:pt x="88900" y="215900"/>
                  </a:lnTo>
                  <a:lnTo>
                    <a:pt x="101600" y="215900"/>
                  </a:lnTo>
                  <a:lnTo>
                    <a:pt x="127000" y="215900"/>
                  </a:lnTo>
                  <a:lnTo>
                    <a:pt x="152400" y="241300"/>
                  </a:lnTo>
                  <a:lnTo>
                    <a:pt x="165100" y="241300"/>
                  </a:lnTo>
                  <a:lnTo>
                    <a:pt x="190500" y="266700"/>
                  </a:lnTo>
                  <a:lnTo>
                    <a:pt x="203200" y="266700"/>
                  </a:lnTo>
                  <a:lnTo>
                    <a:pt x="215900" y="279400"/>
                  </a:lnTo>
                  <a:lnTo>
                    <a:pt x="228600" y="292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Freeform 268"/>
            <p:cNvSpPr/>
            <p:nvPr/>
          </p:nvSpPr>
          <p:spPr>
            <a:xfrm>
              <a:off x="2590800" y="2870200"/>
              <a:ext cx="177801" cy="203201"/>
            </a:xfrm>
            <a:custGeom>
              <a:avLst/>
              <a:gdLst/>
              <a:ahLst/>
              <a:cxnLst/>
              <a:rect l="0" t="0" r="0" b="0"/>
              <a:pathLst>
                <a:path w="177801" h="203201">
                  <a:moveTo>
                    <a:pt x="0" y="0"/>
                  </a:moveTo>
                  <a:lnTo>
                    <a:pt x="12700" y="38100"/>
                  </a:lnTo>
                  <a:lnTo>
                    <a:pt x="25400" y="63500"/>
                  </a:lnTo>
                  <a:lnTo>
                    <a:pt x="38100" y="88900"/>
                  </a:lnTo>
                  <a:lnTo>
                    <a:pt x="63500" y="101600"/>
                  </a:lnTo>
                  <a:lnTo>
                    <a:pt x="88900" y="127000"/>
                  </a:lnTo>
                  <a:lnTo>
                    <a:pt x="101600" y="139700"/>
                  </a:lnTo>
                  <a:lnTo>
                    <a:pt x="127000" y="152400"/>
                  </a:lnTo>
                  <a:lnTo>
                    <a:pt x="139700" y="177800"/>
                  </a:lnTo>
                  <a:lnTo>
                    <a:pt x="165100" y="177800"/>
                  </a:lnTo>
                  <a:lnTo>
                    <a:pt x="165100" y="190500"/>
                  </a:lnTo>
                  <a:lnTo>
                    <a:pt x="177800" y="203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Freeform 269"/>
            <p:cNvSpPr/>
            <p:nvPr/>
          </p:nvSpPr>
          <p:spPr>
            <a:xfrm>
              <a:off x="2616200" y="2870200"/>
              <a:ext cx="139701" cy="190501"/>
            </a:xfrm>
            <a:custGeom>
              <a:avLst/>
              <a:gdLst/>
              <a:ahLst/>
              <a:cxnLst/>
              <a:rect l="0" t="0" r="0" b="0"/>
              <a:pathLst>
                <a:path w="139701" h="190501">
                  <a:moveTo>
                    <a:pt x="139700" y="0"/>
                  </a:moveTo>
                  <a:lnTo>
                    <a:pt x="127000" y="12700"/>
                  </a:lnTo>
                  <a:lnTo>
                    <a:pt x="76200" y="88900"/>
                  </a:lnTo>
                  <a:lnTo>
                    <a:pt x="50800" y="114300"/>
                  </a:lnTo>
                  <a:lnTo>
                    <a:pt x="50800" y="139700"/>
                  </a:lnTo>
                  <a:lnTo>
                    <a:pt x="25400" y="165100"/>
                  </a:lnTo>
                  <a:lnTo>
                    <a:pt x="12700" y="177800"/>
                  </a:lnTo>
                  <a:lnTo>
                    <a:pt x="0" y="190500"/>
                  </a:lnTo>
                  <a:lnTo>
                    <a:pt x="12700" y="190500"/>
                  </a:lnTo>
                  <a:lnTo>
                    <a:pt x="0" y="190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Freeform 270"/>
            <p:cNvSpPr/>
            <p:nvPr/>
          </p:nvSpPr>
          <p:spPr>
            <a:xfrm>
              <a:off x="2755900" y="2768600"/>
              <a:ext cx="165101" cy="88901"/>
            </a:xfrm>
            <a:custGeom>
              <a:avLst/>
              <a:gdLst/>
              <a:ahLst/>
              <a:cxnLst/>
              <a:rect l="0" t="0" r="0" b="0"/>
              <a:pathLst>
                <a:path w="165101" h="88901">
                  <a:moveTo>
                    <a:pt x="0" y="12700"/>
                  </a:moveTo>
                  <a:lnTo>
                    <a:pt x="38100" y="0"/>
                  </a:lnTo>
                  <a:lnTo>
                    <a:pt x="50800" y="0"/>
                  </a:lnTo>
                  <a:lnTo>
                    <a:pt x="63500" y="12700"/>
                  </a:lnTo>
                  <a:lnTo>
                    <a:pt x="76200" y="12700"/>
                  </a:lnTo>
                  <a:lnTo>
                    <a:pt x="76200" y="25400"/>
                  </a:lnTo>
                  <a:lnTo>
                    <a:pt x="63500" y="50800"/>
                  </a:lnTo>
                  <a:lnTo>
                    <a:pt x="50800" y="63500"/>
                  </a:lnTo>
                  <a:lnTo>
                    <a:pt x="50800" y="76200"/>
                  </a:lnTo>
                  <a:lnTo>
                    <a:pt x="38100" y="76200"/>
                  </a:lnTo>
                  <a:lnTo>
                    <a:pt x="38100" y="88900"/>
                  </a:lnTo>
                  <a:lnTo>
                    <a:pt x="50800" y="88900"/>
                  </a:lnTo>
                  <a:lnTo>
                    <a:pt x="50800" y="76200"/>
                  </a:lnTo>
                  <a:lnTo>
                    <a:pt x="114300" y="76200"/>
                  </a:lnTo>
                  <a:lnTo>
                    <a:pt x="139700" y="76200"/>
                  </a:lnTo>
                  <a:lnTo>
                    <a:pt x="152400" y="76200"/>
                  </a:lnTo>
                  <a:lnTo>
                    <a:pt x="165100" y="88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Freeform 271"/>
            <p:cNvSpPr/>
            <p:nvPr/>
          </p:nvSpPr>
          <p:spPr>
            <a:xfrm>
              <a:off x="2908300" y="2971800"/>
              <a:ext cx="139701" cy="25401"/>
            </a:xfrm>
            <a:custGeom>
              <a:avLst/>
              <a:gdLst/>
              <a:ahLst/>
              <a:cxnLst/>
              <a:rect l="0" t="0" r="0" b="0"/>
              <a:pathLst>
                <a:path w="139701" h="25401">
                  <a:moveTo>
                    <a:pt x="0" y="12700"/>
                  </a:moveTo>
                  <a:lnTo>
                    <a:pt x="0" y="25400"/>
                  </a:lnTo>
                  <a:lnTo>
                    <a:pt x="0" y="25400"/>
                  </a:lnTo>
                  <a:lnTo>
                    <a:pt x="50800" y="25400"/>
                  </a:lnTo>
                  <a:lnTo>
                    <a:pt x="76200" y="12700"/>
                  </a:lnTo>
                  <a:lnTo>
                    <a:pt x="88900" y="12700"/>
                  </a:lnTo>
                  <a:lnTo>
                    <a:pt x="114300" y="12700"/>
                  </a:lnTo>
                  <a:lnTo>
                    <a:pt x="114300" y="12700"/>
                  </a:lnTo>
                  <a:lnTo>
                    <a:pt x="114300" y="0"/>
                  </a:lnTo>
                  <a:lnTo>
                    <a:pt x="127000" y="0"/>
                  </a:lnTo>
                  <a:lnTo>
                    <a:pt x="139700" y="25400"/>
                  </a:lnTo>
                  <a:lnTo>
                    <a:pt x="139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Freeform 272"/>
            <p:cNvSpPr/>
            <p:nvPr/>
          </p:nvSpPr>
          <p:spPr>
            <a:xfrm>
              <a:off x="3073400" y="2870200"/>
              <a:ext cx="114301" cy="215901"/>
            </a:xfrm>
            <a:custGeom>
              <a:avLst/>
              <a:gdLst/>
              <a:ahLst/>
              <a:cxnLst/>
              <a:rect l="0" t="0" r="0" b="0"/>
              <a:pathLst>
                <a:path w="114301" h="215901">
                  <a:moveTo>
                    <a:pt x="76200" y="0"/>
                  </a:moveTo>
                  <a:lnTo>
                    <a:pt x="76200" y="0"/>
                  </a:lnTo>
                  <a:lnTo>
                    <a:pt x="76200" y="0"/>
                  </a:lnTo>
                  <a:lnTo>
                    <a:pt x="63500" y="25400"/>
                  </a:lnTo>
                  <a:lnTo>
                    <a:pt x="38100" y="114300"/>
                  </a:lnTo>
                  <a:lnTo>
                    <a:pt x="38100" y="152400"/>
                  </a:lnTo>
                  <a:lnTo>
                    <a:pt x="38100" y="177800"/>
                  </a:lnTo>
                  <a:lnTo>
                    <a:pt x="50800" y="203200"/>
                  </a:lnTo>
                  <a:lnTo>
                    <a:pt x="63500" y="215900"/>
                  </a:lnTo>
                  <a:lnTo>
                    <a:pt x="76200" y="215900"/>
                  </a:lnTo>
                  <a:lnTo>
                    <a:pt x="101600" y="215900"/>
                  </a:lnTo>
                  <a:lnTo>
                    <a:pt x="88900" y="215900"/>
                  </a:lnTo>
                  <a:lnTo>
                    <a:pt x="101600" y="215900"/>
                  </a:lnTo>
                  <a:lnTo>
                    <a:pt x="114300" y="177800"/>
                  </a:lnTo>
                  <a:lnTo>
                    <a:pt x="114300" y="152400"/>
                  </a:lnTo>
                  <a:lnTo>
                    <a:pt x="101600" y="139700"/>
                  </a:lnTo>
                  <a:lnTo>
                    <a:pt x="101600" y="127000"/>
                  </a:lnTo>
                  <a:lnTo>
                    <a:pt x="76200" y="127000"/>
                  </a:lnTo>
                  <a:lnTo>
                    <a:pt x="63500" y="127000"/>
                  </a:lnTo>
                  <a:lnTo>
                    <a:pt x="38100" y="127000"/>
                  </a:lnTo>
                  <a:lnTo>
                    <a:pt x="25400" y="139700"/>
                  </a:lnTo>
                  <a:lnTo>
                    <a:pt x="12700" y="152400"/>
                  </a:lnTo>
                  <a:lnTo>
                    <a:pt x="0" y="152400"/>
                  </a:lnTo>
                  <a:lnTo>
                    <a:pt x="0" y="165100"/>
                  </a:lnTo>
                  <a:lnTo>
                    <a:pt x="25400" y="165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Freeform 273"/>
            <p:cNvSpPr/>
            <p:nvPr/>
          </p:nvSpPr>
          <p:spPr>
            <a:xfrm>
              <a:off x="3263900" y="2921000"/>
              <a:ext cx="139701" cy="139701"/>
            </a:xfrm>
            <a:custGeom>
              <a:avLst/>
              <a:gdLst/>
              <a:ahLst/>
              <a:cxnLst/>
              <a:rect l="0" t="0" r="0" b="0"/>
              <a:pathLst>
                <a:path w="139701" h="139701">
                  <a:moveTo>
                    <a:pt x="0" y="0"/>
                  </a:moveTo>
                  <a:lnTo>
                    <a:pt x="0" y="12700"/>
                  </a:lnTo>
                  <a:lnTo>
                    <a:pt x="25400" y="38100"/>
                  </a:lnTo>
                  <a:lnTo>
                    <a:pt x="50800" y="50800"/>
                  </a:lnTo>
                  <a:lnTo>
                    <a:pt x="63500" y="76200"/>
                  </a:lnTo>
                  <a:lnTo>
                    <a:pt x="76200" y="76200"/>
                  </a:lnTo>
                  <a:lnTo>
                    <a:pt x="88900" y="101600"/>
                  </a:lnTo>
                  <a:lnTo>
                    <a:pt x="101600" y="101600"/>
                  </a:lnTo>
                  <a:lnTo>
                    <a:pt x="114300" y="127000"/>
                  </a:lnTo>
                  <a:lnTo>
                    <a:pt x="127000" y="127000"/>
                  </a:lnTo>
                  <a:lnTo>
                    <a:pt x="139700" y="139700"/>
                  </a:lnTo>
                  <a:lnTo>
                    <a:pt x="127000" y="139700"/>
                  </a:lnTo>
                  <a:lnTo>
                    <a:pt x="139700" y="139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Freeform 274"/>
            <p:cNvSpPr/>
            <p:nvPr/>
          </p:nvSpPr>
          <p:spPr>
            <a:xfrm>
              <a:off x="3276600" y="2908300"/>
              <a:ext cx="139701" cy="215901"/>
            </a:xfrm>
            <a:custGeom>
              <a:avLst/>
              <a:gdLst/>
              <a:ahLst/>
              <a:cxnLst/>
              <a:rect l="0" t="0" r="0" b="0"/>
              <a:pathLst>
                <a:path w="139701" h="215901">
                  <a:moveTo>
                    <a:pt x="139700" y="0"/>
                  </a:moveTo>
                  <a:lnTo>
                    <a:pt x="127000" y="0"/>
                  </a:lnTo>
                  <a:lnTo>
                    <a:pt x="101600" y="38100"/>
                  </a:lnTo>
                  <a:lnTo>
                    <a:pt x="88900" y="50800"/>
                  </a:lnTo>
                  <a:lnTo>
                    <a:pt x="76200" y="88900"/>
                  </a:lnTo>
                  <a:lnTo>
                    <a:pt x="63500" y="114300"/>
                  </a:lnTo>
                  <a:lnTo>
                    <a:pt x="50800" y="139700"/>
                  </a:lnTo>
                  <a:lnTo>
                    <a:pt x="38100" y="152400"/>
                  </a:lnTo>
                  <a:lnTo>
                    <a:pt x="25400" y="177800"/>
                  </a:lnTo>
                  <a:lnTo>
                    <a:pt x="12700" y="177800"/>
                  </a:lnTo>
                  <a:lnTo>
                    <a:pt x="0" y="215900"/>
                  </a:lnTo>
                  <a:lnTo>
                    <a:pt x="0" y="203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Freeform 275"/>
            <p:cNvSpPr/>
            <p:nvPr/>
          </p:nvSpPr>
          <p:spPr>
            <a:xfrm>
              <a:off x="3556000" y="2933700"/>
              <a:ext cx="12701" cy="152401"/>
            </a:xfrm>
            <a:custGeom>
              <a:avLst/>
              <a:gdLst/>
              <a:ahLst/>
              <a:cxnLst/>
              <a:rect l="0" t="0" r="0" b="0"/>
              <a:pathLst>
                <a:path w="12701" h="152401">
                  <a:moveTo>
                    <a:pt x="0" y="0"/>
                  </a:moveTo>
                  <a:lnTo>
                    <a:pt x="12700" y="0"/>
                  </a:lnTo>
                  <a:lnTo>
                    <a:pt x="12700" y="0"/>
                  </a:lnTo>
                  <a:lnTo>
                    <a:pt x="0" y="63500"/>
                  </a:lnTo>
                  <a:lnTo>
                    <a:pt x="0" y="88900"/>
                  </a:lnTo>
                  <a:lnTo>
                    <a:pt x="0" y="114300"/>
                  </a:lnTo>
                  <a:lnTo>
                    <a:pt x="0" y="127000"/>
                  </a:lnTo>
                  <a:lnTo>
                    <a:pt x="0" y="139700"/>
                  </a:lnTo>
                  <a:lnTo>
                    <a:pt x="0" y="152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Freeform 276"/>
            <p:cNvSpPr/>
            <p:nvPr/>
          </p:nvSpPr>
          <p:spPr>
            <a:xfrm>
              <a:off x="3517900" y="2984500"/>
              <a:ext cx="177801" cy="12701"/>
            </a:xfrm>
            <a:custGeom>
              <a:avLst/>
              <a:gdLst/>
              <a:ahLst/>
              <a:cxnLst/>
              <a:rect l="0" t="0" r="0" b="0"/>
              <a:pathLst>
                <a:path w="177801" h="12701">
                  <a:moveTo>
                    <a:pt x="0" y="12700"/>
                  </a:moveTo>
                  <a:lnTo>
                    <a:pt x="12700" y="12700"/>
                  </a:lnTo>
                  <a:lnTo>
                    <a:pt x="76200" y="12700"/>
                  </a:lnTo>
                  <a:lnTo>
                    <a:pt x="101600" y="0"/>
                  </a:lnTo>
                  <a:lnTo>
                    <a:pt x="127000" y="0"/>
                  </a:lnTo>
                  <a:lnTo>
                    <a:pt x="152400" y="0"/>
                  </a:lnTo>
                  <a:lnTo>
                    <a:pt x="165100" y="0"/>
                  </a:lnTo>
                  <a:lnTo>
                    <a:pt x="1778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Freeform 277"/>
            <p:cNvSpPr/>
            <p:nvPr/>
          </p:nvSpPr>
          <p:spPr>
            <a:xfrm>
              <a:off x="3771900" y="2870200"/>
              <a:ext cx="152401" cy="317501"/>
            </a:xfrm>
            <a:custGeom>
              <a:avLst/>
              <a:gdLst/>
              <a:ahLst/>
              <a:cxnLst/>
              <a:rect l="0" t="0" r="0" b="0"/>
              <a:pathLst>
                <a:path w="152401" h="317501">
                  <a:moveTo>
                    <a:pt x="127000" y="12700"/>
                  </a:moveTo>
                  <a:lnTo>
                    <a:pt x="114300" y="12700"/>
                  </a:lnTo>
                  <a:lnTo>
                    <a:pt x="114300" y="0"/>
                  </a:lnTo>
                  <a:lnTo>
                    <a:pt x="63500" y="25400"/>
                  </a:lnTo>
                  <a:lnTo>
                    <a:pt x="50800" y="38100"/>
                  </a:lnTo>
                  <a:lnTo>
                    <a:pt x="38100" y="50800"/>
                  </a:lnTo>
                  <a:lnTo>
                    <a:pt x="25400" y="63500"/>
                  </a:lnTo>
                  <a:lnTo>
                    <a:pt x="0" y="88900"/>
                  </a:lnTo>
                  <a:lnTo>
                    <a:pt x="0" y="101600"/>
                  </a:lnTo>
                  <a:lnTo>
                    <a:pt x="0" y="127000"/>
                  </a:lnTo>
                  <a:lnTo>
                    <a:pt x="0" y="127000"/>
                  </a:lnTo>
                  <a:lnTo>
                    <a:pt x="50800" y="127000"/>
                  </a:lnTo>
                  <a:lnTo>
                    <a:pt x="63500" y="114300"/>
                  </a:lnTo>
                  <a:lnTo>
                    <a:pt x="88900" y="88900"/>
                  </a:lnTo>
                  <a:lnTo>
                    <a:pt x="101600" y="88900"/>
                  </a:lnTo>
                  <a:lnTo>
                    <a:pt x="114300" y="63500"/>
                  </a:lnTo>
                  <a:lnTo>
                    <a:pt x="127000" y="63500"/>
                  </a:lnTo>
                  <a:lnTo>
                    <a:pt x="127000" y="50800"/>
                  </a:lnTo>
                  <a:lnTo>
                    <a:pt x="127000" y="63500"/>
                  </a:lnTo>
                  <a:lnTo>
                    <a:pt x="127000" y="63500"/>
                  </a:lnTo>
                  <a:lnTo>
                    <a:pt x="127000" y="127000"/>
                  </a:lnTo>
                  <a:lnTo>
                    <a:pt x="127000" y="152400"/>
                  </a:lnTo>
                  <a:lnTo>
                    <a:pt x="139700" y="177800"/>
                  </a:lnTo>
                  <a:lnTo>
                    <a:pt x="139700" y="203200"/>
                  </a:lnTo>
                  <a:lnTo>
                    <a:pt x="152400" y="228600"/>
                  </a:lnTo>
                  <a:lnTo>
                    <a:pt x="152400" y="241300"/>
                  </a:lnTo>
                  <a:lnTo>
                    <a:pt x="152400" y="279400"/>
                  </a:lnTo>
                  <a:lnTo>
                    <a:pt x="152400" y="292100"/>
                  </a:lnTo>
                  <a:lnTo>
                    <a:pt x="152400" y="304800"/>
                  </a:lnTo>
                  <a:lnTo>
                    <a:pt x="152400" y="317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Freeform 278"/>
            <p:cNvSpPr/>
            <p:nvPr/>
          </p:nvSpPr>
          <p:spPr>
            <a:xfrm>
              <a:off x="4470400" y="2768600"/>
              <a:ext cx="241301" cy="317501"/>
            </a:xfrm>
            <a:custGeom>
              <a:avLst/>
              <a:gdLst/>
              <a:ahLst/>
              <a:cxnLst/>
              <a:rect l="0" t="0" r="0" b="0"/>
              <a:pathLst>
                <a:path w="241301" h="317501">
                  <a:moveTo>
                    <a:pt x="25400" y="12700"/>
                  </a:moveTo>
                  <a:lnTo>
                    <a:pt x="25400" y="12700"/>
                  </a:lnTo>
                  <a:lnTo>
                    <a:pt x="25400" y="25400"/>
                  </a:lnTo>
                  <a:lnTo>
                    <a:pt x="0" y="76200"/>
                  </a:lnTo>
                  <a:lnTo>
                    <a:pt x="0" y="101600"/>
                  </a:lnTo>
                  <a:lnTo>
                    <a:pt x="0" y="101600"/>
                  </a:lnTo>
                  <a:lnTo>
                    <a:pt x="0" y="101600"/>
                  </a:lnTo>
                  <a:lnTo>
                    <a:pt x="25400" y="38100"/>
                  </a:lnTo>
                  <a:lnTo>
                    <a:pt x="50800" y="12700"/>
                  </a:lnTo>
                  <a:lnTo>
                    <a:pt x="88900" y="0"/>
                  </a:lnTo>
                  <a:lnTo>
                    <a:pt x="114300" y="0"/>
                  </a:lnTo>
                  <a:lnTo>
                    <a:pt x="127000" y="12700"/>
                  </a:lnTo>
                  <a:lnTo>
                    <a:pt x="152400" y="25400"/>
                  </a:lnTo>
                  <a:lnTo>
                    <a:pt x="165100" y="38100"/>
                  </a:lnTo>
                  <a:lnTo>
                    <a:pt x="177800" y="76200"/>
                  </a:lnTo>
                  <a:lnTo>
                    <a:pt x="177800" y="101600"/>
                  </a:lnTo>
                  <a:lnTo>
                    <a:pt x="177800" y="139700"/>
                  </a:lnTo>
                  <a:lnTo>
                    <a:pt x="165100" y="177800"/>
                  </a:lnTo>
                  <a:lnTo>
                    <a:pt x="152400" y="215900"/>
                  </a:lnTo>
                  <a:lnTo>
                    <a:pt x="139700" y="241300"/>
                  </a:lnTo>
                  <a:lnTo>
                    <a:pt x="114300" y="266700"/>
                  </a:lnTo>
                  <a:lnTo>
                    <a:pt x="101600" y="279400"/>
                  </a:lnTo>
                  <a:lnTo>
                    <a:pt x="76200" y="279400"/>
                  </a:lnTo>
                  <a:lnTo>
                    <a:pt x="63500" y="292100"/>
                  </a:lnTo>
                  <a:lnTo>
                    <a:pt x="50800" y="279400"/>
                  </a:lnTo>
                  <a:lnTo>
                    <a:pt x="50800" y="279400"/>
                  </a:lnTo>
                  <a:lnTo>
                    <a:pt x="50800" y="279400"/>
                  </a:lnTo>
                  <a:lnTo>
                    <a:pt x="50800" y="266700"/>
                  </a:lnTo>
                  <a:lnTo>
                    <a:pt x="38100" y="266700"/>
                  </a:lnTo>
                  <a:lnTo>
                    <a:pt x="88900" y="241300"/>
                  </a:lnTo>
                  <a:lnTo>
                    <a:pt x="114300" y="228600"/>
                  </a:lnTo>
                  <a:lnTo>
                    <a:pt x="139700" y="228600"/>
                  </a:lnTo>
                  <a:lnTo>
                    <a:pt x="152400" y="241300"/>
                  </a:lnTo>
                  <a:lnTo>
                    <a:pt x="177800" y="254000"/>
                  </a:lnTo>
                  <a:lnTo>
                    <a:pt x="190500" y="254000"/>
                  </a:lnTo>
                  <a:lnTo>
                    <a:pt x="203200" y="279400"/>
                  </a:lnTo>
                  <a:lnTo>
                    <a:pt x="215900" y="292100"/>
                  </a:lnTo>
                  <a:lnTo>
                    <a:pt x="241300" y="317500"/>
                  </a:lnTo>
                  <a:lnTo>
                    <a:pt x="241300" y="3175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Freeform 279"/>
            <p:cNvSpPr/>
            <p:nvPr/>
          </p:nvSpPr>
          <p:spPr>
            <a:xfrm>
              <a:off x="3594100" y="3276600"/>
              <a:ext cx="241301" cy="139701"/>
            </a:xfrm>
            <a:custGeom>
              <a:avLst/>
              <a:gdLst/>
              <a:ahLst/>
              <a:cxnLst/>
              <a:rect l="0" t="0" r="0" b="0"/>
              <a:pathLst>
                <a:path w="241301" h="139701">
                  <a:moveTo>
                    <a:pt x="0" y="0"/>
                  </a:moveTo>
                  <a:lnTo>
                    <a:pt x="0" y="12700"/>
                  </a:lnTo>
                  <a:lnTo>
                    <a:pt x="25400" y="50800"/>
                  </a:lnTo>
                  <a:lnTo>
                    <a:pt x="25400" y="76200"/>
                  </a:lnTo>
                  <a:lnTo>
                    <a:pt x="25400" y="101600"/>
                  </a:lnTo>
                  <a:lnTo>
                    <a:pt x="38100" y="114300"/>
                  </a:lnTo>
                  <a:lnTo>
                    <a:pt x="38100" y="139700"/>
                  </a:lnTo>
                  <a:lnTo>
                    <a:pt x="38100" y="127000"/>
                  </a:lnTo>
                  <a:lnTo>
                    <a:pt x="38100" y="114300"/>
                  </a:lnTo>
                  <a:lnTo>
                    <a:pt x="50800" y="101600"/>
                  </a:lnTo>
                  <a:lnTo>
                    <a:pt x="63500" y="50800"/>
                  </a:lnTo>
                  <a:lnTo>
                    <a:pt x="63500" y="38100"/>
                  </a:lnTo>
                  <a:lnTo>
                    <a:pt x="63500" y="38100"/>
                  </a:lnTo>
                  <a:lnTo>
                    <a:pt x="101600" y="38100"/>
                  </a:lnTo>
                  <a:lnTo>
                    <a:pt x="114300" y="50800"/>
                  </a:lnTo>
                  <a:lnTo>
                    <a:pt x="127000" y="50800"/>
                  </a:lnTo>
                  <a:lnTo>
                    <a:pt x="127000" y="76200"/>
                  </a:lnTo>
                  <a:lnTo>
                    <a:pt x="127000" y="88900"/>
                  </a:lnTo>
                  <a:lnTo>
                    <a:pt x="127000" y="76200"/>
                  </a:lnTo>
                  <a:lnTo>
                    <a:pt x="127000" y="88900"/>
                  </a:lnTo>
                  <a:lnTo>
                    <a:pt x="139700" y="88900"/>
                  </a:lnTo>
                  <a:lnTo>
                    <a:pt x="139700" y="101600"/>
                  </a:lnTo>
                  <a:lnTo>
                    <a:pt x="152400" y="63500"/>
                  </a:lnTo>
                  <a:lnTo>
                    <a:pt x="152400" y="50800"/>
                  </a:lnTo>
                  <a:lnTo>
                    <a:pt x="152400" y="50800"/>
                  </a:lnTo>
                  <a:lnTo>
                    <a:pt x="152400" y="50800"/>
                  </a:lnTo>
                  <a:lnTo>
                    <a:pt x="152400" y="12700"/>
                  </a:lnTo>
                  <a:lnTo>
                    <a:pt x="152400" y="12700"/>
                  </a:lnTo>
                  <a:lnTo>
                    <a:pt x="177800" y="12700"/>
                  </a:lnTo>
                  <a:lnTo>
                    <a:pt x="190500" y="25400"/>
                  </a:lnTo>
                  <a:lnTo>
                    <a:pt x="203200" y="50800"/>
                  </a:lnTo>
                  <a:lnTo>
                    <a:pt x="215900" y="50800"/>
                  </a:lnTo>
                  <a:lnTo>
                    <a:pt x="215900" y="76200"/>
                  </a:lnTo>
                  <a:lnTo>
                    <a:pt x="228600" y="88900"/>
                  </a:lnTo>
                  <a:lnTo>
                    <a:pt x="241300" y="101600"/>
                  </a:lnTo>
                  <a:lnTo>
                    <a:pt x="228600" y="101600"/>
                  </a:lnTo>
                  <a:lnTo>
                    <a:pt x="241300" y="101600"/>
                  </a:lnTo>
                  <a:lnTo>
                    <a:pt x="241300" y="1016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Freeform 280"/>
            <p:cNvSpPr/>
            <p:nvPr/>
          </p:nvSpPr>
          <p:spPr>
            <a:xfrm>
              <a:off x="3873500" y="3263900"/>
              <a:ext cx="139701" cy="88901"/>
            </a:xfrm>
            <a:custGeom>
              <a:avLst/>
              <a:gdLst/>
              <a:ahLst/>
              <a:cxnLst/>
              <a:rect l="0" t="0" r="0" b="0"/>
              <a:pathLst>
                <a:path w="139701" h="88901">
                  <a:moveTo>
                    <a:pt x="0" y="38100"/>
                  </a:moveTo>
                  <a:lnTo>
                    <a:pt x="12700" y="63500"/>
                  </a:lnTo>
                  <a:lnTo>
                    <a:pt x="25400" y="76200"/>
                  </a:lnTo>
                  <a:lnTo>
                    <a:pt x="25400" y="88900"/>
                  </a:lnTo>
                  <a:lnTo>
                    <a:pt x="38100" y="88900"/>
                  </a:lnTo>
                  <a:lnTo>
                    <a:pt x="50800" y="88900"/>
                  </a:lnTo>
                  <a:lnTo>
                    <a:pt x="50800" y="88900"/>
                  </a:lnTo>
                  <a:lnTo>
                    <a:pt x="50800" y="88900"/>
                  </a:lnTo>
                  <a:lnTo>
                    <a:pt x="76200" y="76200"/>
                  </a:lnTo>
                  <a:lnTo>
                    <a:pt x="88900" y="63500"/>
                  </a:lnTo>
                  <a:lnTo>
                    <a:pt x="101600" y="38100"/>
                  </a:lnTo>
                  <a:lnTo>
                    <a:pt x="101600" y="25400"/>
                  </a:lnTo>
                  <a:lnTo>
                    <a:pt x="101600" y="12700"/>
                  </a:lnTo>
                  <a:lnTo>
                    <a:pt x="101600" y="0"/>
                  </a:lnTo>
                  <a:lnTo>
                    <a:pt x="101600" y="0"/>
                  </a:lnTo>
                  <a:lnTo>
                    <a:pt x="114300" y="38100"/>
                  </a:lnTo>
                  <a:lnTo>
                    <a:pt x="114300" y="50800"/>
                  </a:lnTo>
                  <a:lnTo>
                    <a:pt x="127000" y="63500"/>
                  </a:lnTo>
                  <a:lnTo>
                    <a:pt x="114300" y="63500"/>
                  </a:lnTo>
                  <a:lnTo>
                    <a:pt x="127000" y="63500"/>
                  </a:lnTo>
                  <a:lnTo>
                    <a:pt x="139700" y="63500"/>
                  </a:lnTo>
                  <a:lnTo>
                    <a:pt x="139700" y="762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Freeform 281"/>
            <p:cNvSpPr/>
            <p:nvPr/>
          </p:nvSpPr>
          <p:spPr>
            <a:xfrm>
              <a:off x="4076700" y="3175000"/>
              <a:ext cx="63501" cy="152401"/>
            </a:xfrm>
            <a:custGeom>
              <a:avLst/>
              <a:gdLst/>
              <a:ahLst/>
              <a:cxnLst/>
              <a:rect l="0" t="0" r="0" b="0"/>
              <a:pathLst>
                <a:path w="63501" h="152401">
                  <a:moveTo>
                    <a:pt x="0" y="0"/>
                  </a:moveTo>
                  <a:lnTo>
                    <a:pt x="0" y="0"/>
                  </a:lnTo>
                  <a:lnTo>
                    <a:pt x="25400" y="63500"/>
                  </a:lnTo>
                  <a:lnTo>
                    <a:pt x="25400" y="88900"/>
                  </a:lnTo>
                  <a:lnTo>
                    <a:pt x="25400" y="101600"/>
                  </a:lnTo>
                  <a:lnTo>
                    <a:pt x="38100" y="114300"/>
                  </a:lnTo>
                  <a:lnTo>
                    <a:pt x="25400" y="114300"/>
                  </a:lnTo>
                  <a:lnTo>
                    <a:pt x="38100" y="127000"/>
                  </a:lnTo>
                  <a:lnTo>
                    <a:pt x="63500" y="152400"/>
                  </a:lnTo>
                  <a:lnTo>
                    <a:pt x="50800" y="1524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Freeform 282"/>
            <p:cNvSpPr/>
            <p:nvPr/>
          </p:nvSpPr>
          <p:spPr>
            <a:xfrm>
              <a:off x="4178300" y="3124200"/>
              <a:ext cx="76201" cy="139701"/>
            </a:xfrm>
            <a:custGeom>
              <a:avLst/>
              <a:gdLst/>
              <a:ahLst/>
              <a:cxnLst/>
              <a:rect l="0" t="0" r="0" b="0"/>
              <a:pathLst>
                <a:path w="76201" h="139701">
                  <a:moveTo>
                    <a:pt x="0" y="0"/>
                  </a:moveTo>
                  <a:lnTo>
                    <a:pt x="12700" y="0"/>
                  </a:lnTo>
                  <a:lnTo>
                    <a:pt x="12700" y="12700"/>
                  </a:lnTo>
                  <a:lnTo>
                    <a:pt x="25400" y="50800"/>
                  </a:lnTo>
                  <a:lnTo>
                    <a:pt x="50800" y="76200"/>
                  </a:lnTo>
                  <a:lnTo>
                    <a:pt x="50800" y="101600"/>
                  </a:lnTo>
                  <a:lnTo>
                    <a:pt x="63500" y="114300"/>
                  </a:lnTo>
                  <a:lnTo>
                    <a:pt x="76200" y="139700"/>
                  </a:lnTo>
                  <a:lnTo>
                    <a:pt x="76200" y="1397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Freeform 283"/>
            <p:cNvSpPr/>
            <p:nvPr/>
          </p:nvSpPr>
          <p:spPr>
            <a:xfrm>
              <a:off x="4165600" y="3111500"/>
              <a:ext cx="177801" cy="63501"/>
            </a:xfrm>
            <a:custGeom>
              <a:avLst/>
              <a:gdLst/>
              <a:ahLst/>
              <a:cxnLst/>
              <a:rect l="0" t="0" r="0" b="0"/>
              <a:pathLst>
                <a:path w="177801" h="63501">
                  <a:moveTo>
                    <a:pt x="0" y="63500"/>
                  </a:moveTo>
                  <a:lnTo>
                    <a:pt x="12700" y="63500"/>
                  </a:lnTo>
                  <a:lnTo>
                    <a:pt x="25400" y="63500"/>
                  </a:lnTo>
                  <a:lnTo>
                    <a:pt x="88900" y="38100"/>
                  </a:lnTo>
                  <a:lnTo>
                    <a:pt x="114300" y="25400"/>
                  </a:lnTo>
                  <a:lnTo>
                    <a:pt x="139700" y="12700"/>
                  </a:lnTo>
                  <a:lnTo>
                    <a:pt x="165100" y="12700"/>
                  </a:lnTo>
                  <a:lnTo>
                    <a:pt x="177800" y="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Freeform 284"/>
            <p:cNvSpPr/>
            <p:nvPr/>
          </p:nvSpPr>
          <p:spPr>
            <a:xfrm>
              <a:off x="2870200" y="3200400"/>
              <a:ext cx="177801" cy="114301"/>
            </a:xfrm>
            <a:custGeom>
              <a:avLst/>
              <a:gdLst/>
              <a:ahLst/>
              <a:cxnLst/>
              <a:rect l="0" t="0" r="0" b="0"/>
              <a:pathLst>
                <a:path w="177801" h="114301">
                  <a:moveTo>
                    <a:pt x="88900" y="0"/>
                  </a:moveTo>
                  <a:lnTo>
                    <a:pt x="88900" y="0"/>
                  </a:lnTo>
                  <a:lnTo>
                    <a:pt x="63500" y="0"/>
                  </a:lnTo>
                  <a:lnTo>
                    <a:pt x="38100" y="0"/>
                  </a:lnTo>
                  <a:lnTo>
                    <a:pt x="50800" y="0"/>
                  </a:lnTo>
                  <a:lnTo>
                    <a:pt x="38100" y="0"/>
                  </a:lnTo>
                  <a:lnTo>
                    <a:pt x="12700" y="38100"/>
                  </a:lnTo>
                  <a:lnTo>
                    <a:pt x="12700" y="50800"/>
                  </a:lnTo>
                  <a:lnTo>
                    <a:pt x="0" y="63500"/>
                  </a:lnTo>
                  <a:lnTo>
                    <a:pt x="12700" y="88900"/>
                  </a:lnTo>
                  <a:lnTo>
                    <a:pt x="12700" y="101600"/>
                  </a:lnTo>
                  <a:lnTo>
                    <a:pt x="38100" y="101600"/>
                  </a:lnTo>
                  <a:lnTo>
                    <a:pt x="25400" y="114300"/>
                  </a:lnTo>
                  <a:lnTo>
                    <a:pt x="25400" y="101600"/>
                  </a:lnTo>
                  <a:lnTo>
                    <a:pt x="63500" y="76200"/>
                  </a:lnTo>
                  <a:lnTo>
                    <a:pt x="76200" y="63500"/>
                  </a:lnTo>
                  <a:lnTo>
                    <a:pt x="88900" y="38100"/>
                  </a:lnTo>
                  <a:lnTo>
                    <a:pt x="88900" y="12700"/>
                  </a:lnTo>
                  <a:lnTo>
                    <a:pt x="88900" y="0"/>
                  </a:lnTo>
                  <a:lnTo>
                    <a:pt x="88900" y="0"/>
                  </a:lnTo>
                  <a:lnTo>
                    <a:pt x="101600" y="12700"/>
                  </a:lnTo>
                  <a:lnTo>
                    <a:pt x="101600" y="25400"/>
                  </a:lnTo>
                  <a:lnTo>
                    <a:pt x="127000" y="76200"/>
                  </a:lnTo>
                  <a:lnTo>
                    <a:pt x="152400" y="88900"/>
                  </a:lnTo>
                  <a:lnTo>
                    <a:pt x="152400" y="88900"/>
                  </a:lnTo>
                  <a:lnTo>
                    <a:pt x="177800" y="88900"/>
                  </a:lnTo>
                  <a:lnTo>
                    <a:pt x="177800" y="889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Freeform 285"/>
            <p:cNvSpPr/>
            <p:nvPr/>
          </p:nvSpPr>
          <p:spPr>
            <a:xfrm>
              <a:off x="3073400" y="3124200"/>
              <a:ext cx="127001" cy="152401"/>
            </a:xfrm>
            <a:custGeom>
              <a:avLst/>
              <a:gdLst/>
              <a:ahLst/>
              <a:cxnLst/>
              <a:rect l="0" t="0" r="0" b="0"/>
              <a:pathLst>
                <a:path w="127001" h="152401">
                  <a:moveTo>
                    <a:pt x="12700" y="63500"/>
                  </a:moveTo>
                  <a:lnTo>
                    <a:pt x="12700" y="76200"/>
                  </a:lnTo>
                  <a:lnTo>
                    <a:pt x="12700" y="76200"/>
                  </a:lnTo>
                  <a:lnTo>
                    <a:pt x="12700" y="76200"/>
                  </a:lnTo>
                  <a:lnTo>
                    <a:pt x="0" y="139700"/>
                  </a:lnTo>
                  <a:lnTo>
                    <a:pt x="12700" y="152400"/>
                  </a:lnTo>
                  <a:lnTo>
                    <a:pt x="0" y="152400"/>
                  </a:lnTo>
                  <a:lnTo>
                    <a:pt x="38100" y="139700"/>
                  </a:lnTo>
                  <a:lnTo>
                    <a:pt x="50800" y="127000"/>
                  </a:lnTo>
                  <a:lnTo>
                    <a:pt x="63500" y="114300"/>
                  </a:lnTo>
                  <a:lnTo>
                    <a:pt x="76200" y="88900"/>
                  </a:lnTo>
                  <a:lnTo>
                    <a:pt x="76200" y="63500"/>
                  </a:lnTo>
                  <a:lnTo>
                    <a:pt x="76200" y="50800"/>
                  </a:lnTo>
                  <a:lnTo>
                    <a:pt x="76200" y="25400"/>
                  </a:lnTo>
                  <a:lnTo>
                    <a:pt x="76200" y="12700"/>
                  </a:lnTo>
                  <a:lnTo>
                    <a:pt x="50800" y="0"/>
                  </a:lnTo>
                  <a:lnTo>
                    <a:pt x="38100" y="0"/>
                  </a:lnTo>
                  <a:lnTo>
                    <a:pt x="38100" y="0"/>
                  </a:lnTo>
                  <a:lnTo>
                    <a:pt x="38100" y="38100"/>
                  </a:lnTo>
                  <a:lnTo>
                    <a:pt x="38100" y="63500"/>
                  </a:lnTo>
                  <a:lnTo>
                    <a:pt x="38100" y="76200"/>
                  </a:lnTo>
                  <a:lnTo>
                    <a:pt x="63500" y="88900"/>
                  </a:lnTo>
                  <a:lnTo>
                    <a:pt x="76200" y="114300"/>
                  </a:lnTo>
                  <a:lnTo>
                    <a:pt x="88900" y="127000"/>
                  </a:lnTo>
                  <a:lnTo>
                    <a:pt x="101600" y="139700"/>
                  </a:lnTo>
                  <a:lnTo>
                    <a:pt x="114300" y="139700"/>
                  </a:lnTo>
                  <a:lnTo>
                    <a:pt x="127000" y="1397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Freeform 286"/>
            <p:cNvSpPr/>
            <p:nvPr/>
          </p:nvSpPr>
          <p:spPr>
            <a:xfrm>
              <a:off x="3238500" y="3060700"/>
              <a:ext cx="76201" cy="177801"/>
            </a:xfrm>
            <a:custGeom>
              <a:avLst/>
              <a:gdLst/>
              <a:ahLst/>
              <a:cxnLst/>
              <a:rect l="0" t="0" r="0" b="0"/>
              <a:pathLst>
                <a:path w="76201" h="177801">
                  <a:moveTo>
                    <a:pt x="12700" y="88900"/>
                  </a:moveTo>
                  <a:lnTo>
                    <a:pt x="0" y="114300"/>
                  </a:lnTo>
                  <a:lnTo>
                    <a:pt x="0" y="165100"/>
                  </a:lnTo>
                  <a:lnTo>
                    <a:pt x="0" y="177800"/>
                  </a:lnTo>
                  <a:lnTo>
                    <a:pt x="0" y="177800"/>
                  </a:lnTo>
                  <a:lnTo>
                    <a:pt x="0" y="177800"/>
                  </a:lnTo>
                  <a:lnTo>
                    <a:pt x="25400" y="165100"/>
                  </a:lnTo>
                  <a:lnTo>
                    <a:pt x="38100" y="152400"/>
                  </a:lnTo>
                  <a:lnTo>
                    <a:pt x="50800" y="139700"/>
                  </a:lnTo>
                  <a:lnTo>
                    <a:pt x="50800" y="114300"/>
                  </a:lnTo>
                  <a:lnTo>
                    <a:pt x="50800" y="88900"/>
                  </a:lnTo>
                  <a:lnTo>
                    <a:pt x="50800" y="76200"/>
                  </a:lnTo>
                  <a:lnTo>
                    <a:pt x="50800" y="50800"/>
                  </a:lnTo>
                  <a:lnTo>
                    <a:pt x="50800" y="25400"/>
                  </a:lnTo>
                  <a:lnTo>
                    <a:pt x="25400" y="12700"/>
                  </a:lnTo>
                  <a:lnTo>
                    <a:pt x="25400" y="0"/>
                  </a:lnTo>
                  <a:lnTo>
                    <a:pt x="25400" y="0"/>
                  </a:lnTo>
                  <a:lnTo>
                    <a:pt x="12700" y="12700"/>
                  </a:lnTo>
                  <a:lnTo>
                    <a:pt x="12700" y="0"/>
                  </a:lnTo>
                  <a:lnTo>
                    <a:pt x="25400" y="50800"/>
                  </a:lnTo>
                  <a:lnTo>
                    <a:pt x="25400" y="88900"/>
                  </a:lnTo>
                  <a:lnTo>
                    <a:pt x="38100" y="114300"/>
                  </a:lnTo>
                  <a:lnTo>
                    <a:pt x="50800" y="139700"/>
                  </a:lnTo>
                  <a:lnTo>
                    <a:pt x="50800" y="165100"/>
                  </a:lnTo>
                  <a:lnTo>
                    <a:pt x="76200" y="177800"/>
                  </a:lnTo>
                  <a:lnTo>
                    <a:pt x="76200" y="1778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Freeform 287"/>
            <p:cNvSpPr/>
            <p:nvPr/>
          </p:nvSpPr>
          <p:spPr>
            <a:xfrm>
              <a:off x="5041900" y="2908300"/>
              <a:ext cx="177801" cy="177801"/>
            </a:xfrm>
            <a:custGeom>
              <a:avLst/>
              <a:gdLst/>
              <a:ahLst/>
              <a:cxnLst/>
              <a:rect l="0" t="0" r="0" b="0"/>
              <a:pathLst>
                <a:path w="177801" h="177801">
                  <a:moveTo>
                    <a:pt x="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12700" y="25400"/>
                  </a:lnTo>
                  <a:lnTo>
                    <a:pt x="50800" y="76200"/>
                  </a:lnTo>
                  <a:lnTo>
                    <a:pt x="88900" y="101600"/>
                  </a:lnTo>
                  <a:lnTo>
                    <a:pt x="114300" y="114300"/>
                  </a:lnTo>
                  <a:lnTo>
                    <a:pt x="127000" y="139700"/>
                  </a:lnTo>
                  <a:lnTo>
                    <a:pt x="152400" y="152400"/>
                  </a:lnTo>
                  <a:lnTo>
                    <a:pt x="165100" y="177800"/>
                  </a:lnTo>
                  <a:lnTo>
                    <a:pt x="177800" y="177800"/>
                  </a:lnTo>
                  <a:lnTo>
                    <a:pt x="177800" y="177800"/>
                  </a:lnTo>
                  <a:lnTo>
                    <a:pt x="177800" y="1778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Freeform 288"/>
            <p:cNvSpPr/>
            <p:nvPr/>
          </p:nvSpPr>
          <p:spPr>
            <a:xfrm>
              <a:off x="5092700" y="2882900"/>
              <a:ext cx="114301" cy="215901"/>
            </a:xfrm>
            <a:custGeom>
              <a:avLst/>
              <a:gdLst/>
              <a:ahLst/>
              <a:cxnLst/>
              <a:rect l="0" t="0" r="0" b="0"/>
              <a:pathLst>
                <a:path w="114301" h="215901">
                  <a:moveTo>
                    <a:pt x="114300" y="0"/>
                  </a:moveTo>
                  <a:lnTo>
                    <a:pt x="101600" y="25400"/>
                  </a:lnTo>
                  <a:lnTo>
                    <a:pt x="101600" y="38100"/>
                  </a:lnTo>
                  <a:lnTo>
                    <a:pt x="76200" y="63500"/>
                  </a:lnTo>
                  <a:lnTo>
                    <a:pt x="63500" y="88900"/>
                  </a:lnTo>
                  <a:lnTo>
                    <a:pt x="50800" y="114300"/>
                  </a:lnTo>
                  <a:lnTo>
                    <a:pt x="38100" y="139700"/>
                  </a:lnTo>
                  <a:lnTo>
                    <a:pt x="25400" y="165100"/>
                  </a:lnTo>
                  <a:lnTo>
                    <a:pt x="12700" y="177800"/>
                  </a:lnTo>
                  <a:lnTo>
                    <a:pt x="0" y="203200"/>
                  </a:lnTo>
                  <a:lnTo>
                    <a:pt x="0" y="2159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Freeform 289"/>
            <p:cNvSpPr/>
            <p:nvPr/>
          </p:nvSpPr>
          <p:spPr>
            <a:xfrm>
              <a:off x="5486400" y="2844800"/>
              <a:ext cx="215901" cy="228601"/>
            </a:xfrm>
            <a:custGeom>
              <a:avLst/>
              <a:gdLst/>
              <a:ahLst/>
              <a:cxnLst/>
              <a:rect l="0" t="0" r="0" b="0"/>
              <a:pathLst>
                <a:path w="215901" h="228601">
                  <a:moveTo>
                    <a:pt x="0" y="12700"/>
                  </a:moveTo>
                  <a:lnTo>
                    <a:pt x="50800" y="0"/>
                  </a:lnTo>
                  <a:lnTo>
                    <a:pt x="76200" y="0"/>
                  </a:lnTo>
                  <a:lnTo>
                    <a:pt x="101600" y="0"/>
                  </a:lnTo>
                  <a:lnTo>
                    <a:pt x="127000" y="12700"/>
                  </a:lnTo>
                  <a:lnTo>
                    <a:pt x="152400" y="25400"/>
                  </a:lnTo>
                  <a:lnTo>
                    <a:pt x="152400" y="25400"/>
                  </a:lnTo>
                  <a:lnTo>
                    <a:pt x="152400" y="25400"/>
                  </a:lnTo>
                  <a:lnTo>
                    <a:pt x="152400" y="25400"/>
                  </a:lnTo>
                  <a:lnTo>
                    <a:pt x="127000" y="63500"/>
                  </a:lnTo>
                  <a:lnTo>
                    <a:pt x="127000" y="76200"/>
                  </a:lnTo>
                  <a:lnTo>
                    <a:pt x="101600" y="88900"/>
                  </a:lnTo>
                  <a:lnTo>
                    <a:pt x="88900" y="88900"/>
                  </a:lnTo>
                  <a:lnTo>
                    <a:pt x="88900" y="88900"/>
                  </a:lnTo>
                  <a:lnTo>
                    <a:pt x="127000" y="101600"/>
                  </a:lnTo>
                  <a:lnTo>
                    <a:pt x="152400" y="101600"/>
                  </a:lnTo>
                  <a:lnTo>
                    <a:pt x="177800" y="114300"/>
                  </a:lnTo>
                  <a:lnTo>
                    <a:pt x="190500" y="127000"/>
                  </a:lnTo>
                  <a:lnTo>
                    <a:pt x="215900" y="139700"/>
                  </a:lnTo>
                  <a:lnTo>
                    <a:pt x="190500" y="177800"/>
                  </a:lnTo>
                  <a:lnTo>
                    <a:pt x="177800" y="203200"/>
                  </a:lnTo>
                  <a:lnTo>
                    <a:pt x="152400" y="203200"/>
                  </a:lnTo>
                  <a:lnTo>
                    <a:pt x="127000" y="215900"/>
                  </a:lnTo>
                  <a:lnTo>
                    <a:pt x="101600" y="228600"/>
                  </a:lnTo>
                  <a:lnTo>
                    <a:pt x="76200" y="228600"/>
                  </a:lnTo>
                  <a:lnTo>
                    <a:pt x="50800" y="228600"/>
                  </a:lnTo>
                  <a:lnTo>
                    <a:pt x="38100" y="228600"/>
                  </a:lnTo>
                  <a:lnTo>
                    <a:pt x="25400" y="2286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Freeform 290"/>
            <p:cNvSpPr/>
            <p:nvPr/>
          </p:nvSpPr>
          <p:spPr>
            <a:xfrm>
              <a:off x="5994400" y="2908300"/>
              <a:ext cx="165101" cy="177801"/>
            </a:xfrm>
            <a:custGeom>
              <a:avLst/>
              <a:gdLst/>
              <a:ahLst/>
              <a:cxnLst/>
              <a:rect l="0" t="0" r="0" b="0"/>
              <a:pathLst>
                <a:path w="165101" h="177801">
                  <a:moveTo>
                    <a:pt x="0" y="0"/>
                  </a:moveTo>
                  <a:lnTo>
                    <a:pt x="12700" y="12700"/>
                  </a:lnTo>
                  <a:lnTo>
                    <a:pt x="12700" y="25400"/>
                  </a:lnTo>
                  <a:lnTo>
                    <a:pt x="63500" y="88900"/>
                  </a:lnTo>
                  <a:lnTo>
                    <a:pt x="88900" y="114300"/>
                  </a:lnTo>
                  <a:lnTo>
                    <a:pt x="101600" y="114300"/>
                  </a:lnTo>
                  <a:lnTo>
                    <a:pt x="127000" y="139700"/>
                  </a:lnTo>
                  <a:lnTo>
                    <a:pt x="139700" y="139700"/>
                  </a:lnTo>
                  <a:lnTo>
                    <a:pt x="152400" y="165100"/>
                  </a:lnTo>
                  <a:lnTo>
                    <a:pt x="165100" y="177800"/>
                  </a:lnTo>
                  <a:lnTo>
                    <a:pt x="165100" y="1651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Freeform 291"/>
            <p:cNvSpPr/>
            <p:nvPr/>
          </p:nvSpPr>
          <p:spPr>
            <a:xfrm>
              <a:off x="6007100" y="2921000"/>
              <a:ext cx="127001" cy="203201"/>
            </a:xfrm>
            <a:custGeom>
              <a:avLst/>
              <a:gdLst/>
              <a:ahLst/>
              <a:cxnLst/>
              <a:rect l="0" t="0" r="0" b="0"/>
              <a:pathLst>
                <a:path w="127001" h="203201">
                  <a:moveTo>
                    <a:pt x="127000" y="0"/>
                  </a:moveTo>
                  <a:lnTo>
                    <a:pt x="88900" y="50800"/>
                  </a:lnTo>
                  <a:lnTo>
                    <a:pt x="76200" y="88900"/>
                  </a:lnTo>
                  <a:lnTo>
                    <a:pt x="50800" y="114300"/>
                  </a:lnTo>
                  <a:lnTo>
                    <a:pt x="25400" y="139700"/>
                  </a:lnTo>
                  <a:lnTo>
                    <a:pt x="12700" y="165100"/>
                  </a:lnTo>
                  <a:lnTo>
                    <a:pt x="0" y="190500"/>
                  </a:lnTo>
                  <a:lnTo>
                    <a:pt x="0" y="190500"/>
                  </a:lnTo>
                  <a:lnTo>
                    <a:pt x="12700" y="2032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Freeform 292"/>
            <p:cNvSpPr/>
            <p:nvPr/>
          </p:nvSpPr>
          <p:spPr>
            <a:xfrm>
              <a:off x="6451600" y="2882900"/>
              <a:ext cx="241301" cy="266701"/>
            </a:xfrm>
            <a:custGeom>
              <a:avLst/>
              <a:gdLst/>
              <a:ahLst/>
              <a:cxnLst/>
              <a:rect l="0" t="0" r="0" b="0"/>
              <a:pathLst>
                <a:path w="241301" h="266701">
                  <a:moveTo>
                    <a:pt x="76200" y="0"/>
                  </a:moveTo>
                  <a:lnTo>
                    <a:pt x="114300" y="0"/>
                  </a:lnTo>
                  <a:lnTo>
                    <a:pt x="139700" y="12700"/>
                  </a:lnTo>
                  <a:lnTo>
                    <a:pt x="152400" y="25400"/>
                  </a:lnTo>
                  <a:lnTo>
                    <a:pt x="165100" y="25400"/>
                  </a:lnTo>
                  <a:lnTo>
                    <a:pt x="177800" y="38100"/>
                  </a:lnTo>
                  <a:lnTo>
                    <a:pt x="165100" y="50800"/>
                  </a:lnTo>
                  <a:lnTo>
                    <a:pt x="152400" y="76200"/>
                  </a:lnTo>
                  <a:lnTo>
                    <a:pt x="152400" y="76200"/>
                  </a:lnTo>
                  <a:lnTo>
                    <a:pt x="127000" y="88900"/>
                  </a:lnTo>
                  <a:lnTo>
                    <a:pt x="127000" y="101600"/>
                  </a:lnTo>
                  <a:lnTo>
                    <a:pt x="114300" y="114300"/>
                  </a:lnTo>
                  <a:lnTo>
                    <a:pt x="127000" y="114300"/>
                  </a:lnTo>
                  <a:lnTo>
                    <a:pt x="177800" y="114300"/>
                  </a:lnTo>
                  <a:lnTo>
                    <a:pt x="203200" y="114300"/>
                  </a:lnTo>
                  <a:lnTo>
                    <a:pt x="215900" y="114300"/>
                  </a:lnTo>
                  <a:lnTo>
                    <a:pt x="241300" y="127000"/>
                  </a:lnTo>
                  <a:lnTo>
                    <a:pt x="241300" y="139700"/>
                  </a:lnTo>
                  <a:lnTo>
                    <a:pt x="241300" y="139700"/>
                  </a:lnTo>
                  <a:lnTo>
                    <a:pt x="241300" y="139700"/>
                  </a:lnTo>
                  <a:lnTo>
                    <a:pt x="203200" y="190500"/>
                  </a:lnTo>
                  <a:lnTo>
                    <a:pt x="165100" y="203200"/>
                  </a:lnTo>
                  <a:lnTo>
                    <a:pt x="139700" y="228600"/>
                  </a:lnTo>
                  <a:lnTo>
                    <a:pt x="101600" y="228600"/>
                  </a:lnTo>
                  <a:lnTo>
                    <a:pt x="63500" y="241300"/>
                  </a:lnTo>
                  <a:lnTo>
                    <a:pt x="25400" y="254000"/>
                  </a:lnTo>
                  <a:lnTo>
                    <a:pt x="0" y="2667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Freeform 293"/>
            <p:cNvSpPr/>
            <p:nvPr/>
          </p:nvSpPr>
          <p:spPr>
            <a:xfrm>
              <a:off x="7480300" y="2794000"/>
              <a:ext cx="177801" cy="279401"/>
            </a:xfrm>
            <a:custGeom>
              <a:avLst/>
              <a:gdLst/>
              <a:ahLst/>
              <a:cxnLst/>
              <a:rect l="0" t="0" r="0" b="0"/>
              <a:pathLst>
                <a:path w="177801" h="279401">
                  <a:moveTo>
                    <a:pt x="25400" y="63500"/>
                  </a:moveTo>
                  <a:lnTo>
                    <a:pt x="25400" y="50800"/>
                  </a:lnTo>
                  <a:lnTo>
                    <a:pt x="63500" y="12700"/>
                  </a:lnTo>
                  <a:lnTo>
                    <a:pt x="88900" y="12700"/>
                  </a:lnTo>
                  <a:lnTo>
                    <a:pt x="114300" y="0"/>
                  </a:lnTo>
                  <a:lnTo>
                    <a:pt x="127000" y="12700"/>
                  </a:lnTo>
                  <a:lnTo>
                    <a:pt x="139700" y="12700"/>
                  </a:lnTo>
                  <a:lnTo>
                    <a:pt x="152400" y="25400"/>
                  </a:lnTo>
                  <a:lnTo>
                    <a:pt x="152400" y="50800"/>
                  </a:lnTo>
                  <a:lnTo>
                    <a:pt x="152400" y="76200"/>
                  </a:lnTo>
                  <a:lnTo>
                    <a:pt x="139700" y="114300"/>
                  </a:lnTo>
                  <a:lnTo>
                    <a:pt x="127000" y="139700"/>
                  </a:lnTo>
                  <a:lnTo>
                    <a:pt x="114300" y="165100"/>
                  </a:lnTo>
                  <a:lnTo>
                    <a:pt x="88900" y="203200"/>
                  </a:lnTo>
                  <a:lnTo>
                    <a:pt x="63500" y="228600"/>
                  </a:lnTo>
                  <a:lnTo>
                    <a:pt x="50800" y="254000"/>
                  </a:lnTo>
                  <a:lnTo>
                    <a:pt x="25400" y="254000"/>
                  </a:lnTo>
                  <a:lnTo>
                    <a:pt x="12700" y="254000"/>
                  </a:lnTo>
                  <a:lnTo>
                    <a:pt x="0" y="254000"/>
                  </a:lnTo>
                  <a:lnTo>
                    <a:pt x="0" y="254000"/>
                  </a:lnTo>
                  <a:lnTo>
                    <a:pt x="0" y="254000"/>
                  </a:lnTo>
                  <a:lnTo>
                    <a:pt x="12700" y="228600"/>
                  </a:lnTo>
                  <a:lnTo>
                    <a:pt x="25400" y="215900"/>
                  </a:lnTo>
                  <a:lnTo>
                    <a:pt x="38100" y="203200"/>
                  </a:lnTo>
                  <a:lnTo>
                    <a:pt x="63500" y="203200"/>
                  </a:lnTo>
                  <a:lnTo>
                    <a:pt x="88900" y="203200"/>
                  </a:lnTo>
                  <a:lnTo>
                    <a:pt x="114300" y="203200"/>
                  </a:lnTo>
                  <a:lnTo>
                    <a:pt x="127000" y="203200"/>
                  </a:lnTo>
                  <a:lnTo>
                    <a:pt x="139700" y="228600"/>
                  </a:lnTo>
                  <a:lnTo>
                    <a:pt x="152400" y="228600"/>
                  </a:lnTo>
                  <a:lnTo>
                    <a:pt x="165100" y="254000"/>
                  </a:lnTo>
                  <a:lnTo>
                    <a:pt x="177800" y="266700"/>
                  </a:lnTo>
                  <a:lnTo>
                    <a:pt x="165100" y="2794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Freeform 294"/>
            <p:cNvSpPr/>
            <p:nvPr/>
          </p:nvSpPr>
          <p:spPr>
            <a:xfrm>
              <a:off x="8013700" y="2895600"/>
              <a:ext cx="203201" cy="165101"/>
            </a:xfrm>
            <a:custGeom>
              <a:avLst/>
              <a:gdLst/>
              <a:ahLst/>
              <a:cxnLst/>
              <a:rect l="0" t="0" r="0" b="0"/>
              <a:pathLst>
                <a:path w="203201" h="165101">
                  <a:moveTo>
                    <a:pt x="0" y="0"/>
                  </a:moveTo>
                  <a:lnTo>
                    <a:pt x="0" y="0"/>
                  </a:lnTo>
                  <a:lnTo>
                    <a:pt x="12700" y="25400"/>
                  </a:lnTo>
                  <a:lnTo>
                    <a:pt x="12700" y="12700"/>
                  </a:lnTo>
                  <a:lnTo>
                    <a:pt x="25400" y="25400"/>
                  </a:lnTo>
                  <a:lnTo>
                    <a:pt x="63500" y="63500"/>
                  </a:lnTo>
                  <a:lnTo>
                    <a:pt x="76200" y="88900"/>
                  </a:lnTo>
                  <a:lnTo>
                    <a:pt x="101600" y="101600"/>
                  </a:lnTo>
                  <a:lnTo>
                    <a:pt x="127000" y="114300"/>
                  </a:lnTo>
                  <a:lnTo>
                    <a:pt x="152400" y="127000"/>
                  </a:lnTo>
                  <a:lnTo>
                    <a:pt x="152400" y="139700"/>
                  </a:lnTo>
                  <a:lnTo>
                    <a:pt x="177800" y="152400"/>
                  </a:lnTo>
                  <a:lnTo>
                    <a:pt x="203200" y="165100"/>
                  </a:lnTo>
                  <a:lnTo>
                    <a:pt x="190500" y="1651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Freeform 295"/>
            <p:cNvSpPr/>
            <p:nvPr/>
          </p:nvSpPr>
          <p:spPr>
            <a:xfrm>
              <a:off x="8077200" y="2895600"/>
              <a:ext cx="114301" cy="190501"/>
            </a:xfrm>
            <a:custGeom>
              <a:avLst/>
              <a:gdLst/>
              <a:ahLst/>
              <a:cxnLst/>
              <a:rect l="0" t="0" r="0" b="0"/>
              <a:pathLst>
                <a:path w="114301" h="190501">
                  <a:moveTo>
                    <a:pt x="114300" y="0"/>
                  </a:moveTo>
                  <a:lnTo>
                    <a:pt x="88900" y="38100"/>
                  </a:lnTo>
                  <a:lnTo>
                    <a:pt x="76200" y="63500"/>
                  </a:lnTo>
                  <a:lnTo>
                    <a:pt x="63500" y="88900"/>
                  </a:lnTo>
                  <a:lnTo>
                    <a:pt x="50800" y="114300"/>
                  </a:lnTo>
                  <a:lnTo>
                    <a:pt x="25400" y="139700"/>
                  </a:lnTo>
                  <a:lnTo>
                    <a:pt x="25400" y="152400"/>
                  </a:lnTo>
                  <a:lnTo>
                    <a:pt x="12700" y="177800"/>
                  </a:lnTo>
                  <a:lnTo>
                    <a:pt x="12700" y="190500"/>
                  </a:lnTo>
                  <a:lnTo>
                    <a:pt x="0" y="1905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Freeform 296"/>
            <p:cNvSpPr/>
            <p:nvPr/>
          </p:nvSpPr>
          <p:spPr>
            <a:xfrm>
              <a:off x="8255000" y="2959100"/>
              <a:ext cx="177801" cy="12701"/>
            </a:xfrm>
            <a:custGeom>
              <a:avLst/>
              <a:gdLst/>
              <a:ahLst/>
              <a:cxnLst/>
              <a:rect l="0" t="0" r="0" b="0"/>
              <a:pathLst>
                <a:path w="177801" h="12701">
                  <a:moveTo>
                    <a:pt x="0" y="0"/>
                  </a:moveTo>
                  <a:lnTo>
                    <a:pt x="0" y="0"/>
                  </a:lnTo>
                  <a:lnTo>
                    <a:pt x="63500" y="0"/>
                  </a:lnTo>
                  <a:lnTo>
                    <a:pt x="101600" y="0"/>
                  </a:lnTo>
                  <a:lnTo>
                    <a:pt x="127000" y="0"/>
                  </a:lnTo>
                  <a:lnTo>
                    <a:pt x="139700" y="0"/>
                  </a:lnTo>
                  <a:lnTo>
                    <a:pt x="165100" y="0"/>
                  </a:lnTo>
                  <a:lnTo>
                    <a:pt x="177800" y="127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Freeform 297"/>
            <p:cNvSpPr/>
            <p:nvPr/>
          </p:nvSpPr>
          <p:spPr>
            <a:xfrm>
              <a:off x="8458200" y="2870200"/>
              <a:ext cx="152401" cy="266701"/>
            </a:xfrm>
            <a:custGeom>
              <a:avLst/>
              <a:gdLst/>
              <a:ahLst/>
              <a:cxnLst/>
              <a:rect l="0" t="0" r="0" b="0"/>
              <a:pathLst>
                <a:path w="152401" h="266701">
                  <a:moveTo>
                    <a:pt x="63500" y="0"/>
                  </a:moveTo>
                  <a:lnTo>
                    <a:pt x="101600" y="0"/>
                  </a:lnTo>
                  <a:lnTo>
                    <a:pt x="114300" y="12700"/>
                  </a:lnTo>
                  <a:lnTo>
                    <a:pt x="127000" y="25400"/>
                  </a:lnTo>
                  <a:lnTo>
                    <a:pt x="127000" y="25400"/>
                  </a:lnTo>
                  <a:lnTo>
                    <a:pt x="127000" y="63500"/>
                  </a:lnTo>
                  <a:lnTo>
                    <a:pt x="114300" y="76200"/>
                  </a:lnTo>
                  <a:lnTo>
                    <a:pt x="101600" y="88900"/>
                  </a:lnTo>
                  <a:lnTo>
                    <a:pt x="76200" y="114300"/>
                  </a:lnTo>
                  <a:lnTo>
                    <a:pt x="63500" y="127000"/>
                  </a:lnTo>
                  <a:lnTo>
                    <a:pt x="63500" y="127000"/>
                  </a:lnTo>
                  <a:lnTo>
                    <a:pt x="50800" y="127000"/>
                  </a:lnTo>
                  <a:lnTo>
                    <a:pt x="63500" y="127000"/>
                  </a:lnTo>
                  <a:lnTo>
                    <a:pt x="114300" y="127000"/>
                  </a:lnTo>
                  <a:lnTo>
                    <a:pt x="127000" y="127000"/>
                  </a:lnTo>
                  <a:lnTo>
                    <a:pt x="152400" y="139700"/>
                  </a:lnTo>
                  <a:lnTo>
                    <a:pt x="152400" y="152400"/>
                  </a:lnTo>
                  <a:lnTo>
                    <a:pt x="152400" y="165100"/>
                  </a:lnTo>
                  <a:lnTo>
                    <a:pt x="139700" y="177800"/>
                  </a:lnTo>
                  <a:lnTo>
                    <a:pt x="127000" y="190500"/>
                  </a:lnTo>
                  <a:lnTo>
                    <a:pt x="101600" y="215900"/>
                  </a:lnTo>
                  <a:lnTo>
                    <a:pt x="76200" y="228600"/>
                  </a:lnTo>
                  <a:lnTo>
                    <a:pt x="50800" y="241300"/>
                  </a:lnTo>
                  <a:lnTo>
                    <a:pt x="38100" y="254000"/>
                  </a:lnTo>
                  <a:lnTo>
                    <a:pt x="12700" y="254000"/>
                  </a:lnTo>
                  <a:lnTo>
                    <a:pt x="0" y="2667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Freeform 298"/>
            <p:cNvSpPr/>
            <p:nvPr/>
          </p:nvSpPr>
          <p:spPr>
            <a:xfrm>
              <a:off x="7289800" y="2667000"/>
              <a:ext cx="1689101" cy="584201"/>
            </a:xfrm>
            <a:custGeom>
              <a:avLst/>
              <a:gdLst/>
              <a:ahLst/>
              <a:cxnLst/>
              <a:rect l="0" t="0" r="0" b="0"/>
              <a:pathLst>
                <a:path w="1689101" h="584201">
                  <a:moveTo>
                    <a:pt x="1612900" y="584200"/>
                  </a:moveTo>
                  <a:lnTo>
                    <a:pt x="1612900" y="571500"/>
                  </a:lnTo>
                  <a:lnTo>
                    <a:pt x="1625600" y="520700"/>
                  </a:lnTo>
                  <a:lnTo>
                    <a:pt x="1625600" y="482600"/>
                  </a:lnTo>
                  <a:lnTo>
                    <a:pt x="1625600" y="444500"/>
                  </a:lnTo>
                  <a:lnTo>
                    <a:pt x="1638300" y="406400"/>
                  </a:lnTo>
                  <a:lnTo>
                    <a:pt x="1651000" y="355600"/>
                  </a:lnTo>
                  <a:lnTo>
                    <a:pt x="1663700" y="304800"/>
                  </a:lnTo>
                  <a:lnTo>
                    <a:pt x="1676400" y="266700"/>
                  </a:lnTo>
                  <a:lnTo>
                    <a:pt x="1689100" y="215900"/>
                  </a:lnTo>
                  <a:lnTo>
                    <a:pt x="1689100" y="177800"/>
                  </a:lnTo>
                  <a:lnTo>
                    <a:pt x="1689100" y="139700"/>
                  </a:lnTo>
                  <a:lnTo>
                    <a:pt x="1689100" y="114300"/>
                  </a:lnTo>
                  <a:lnTo>
                    <a:pt x="1689100" y="101600"/>
                  </a:lnTo>
                  <a:lnTo>
                    <a:pt x="1676400" y="88900"/>
                  </a:lnTo>
                  <a:lnTo>
                    <a:pt x="1663700" y="63500"/>
                  </a:lnTo>
                  <a:lnTo>
                    <a:pt x="1638300" y="50800"/>
                  </a:lnTo>
                  <a:lnTo>
                    <a:pt x="1612900" y="50800"/>
                  </a:lnTo>
                  <a:lnTo>
                    <a:pt x="1600200" y="50800"/>
                  </a:lnTo>
                  <a:lnTo>
                    <a:pt x="1562100" y="50800"/>
                  </a:lnTo>
                  <a:lnTo>
                    <a:pt x="1536700" y="50800"/>
                  </a:lnTo>
                  <a:lnTo>
                    <a:pt x="1498600" y="50800"/>
                  </a:lnTo>
                  <a:lnTo>
                    <a:pt x="1460500" y="50800"/>
                  </a:lnTo>
                  <a:lnTo>
                    <a:pt x="1422400" y="50800"/>
                  </a:lnTo>
                  <a:lnTo>
                    <a:pt x="1371600" y="50800"/>
                  </a:lnTo>
                  <a:lnTo>
                    <a:pt x="1333500" y="50800"/>
                  </a:lnTo>
                  <a:lnTo>
                    <a:pt x="1270000" y="50800"/>
                  </a:lnTo>
                  <a:lnTo>
                    <a:pt x="1231900" y="50800"/>
                  </a:lnTo>
                  <a:lnTo>
                    <a:pt x="1181100" y="50800"/>
                  </a:lnTo>
                  <a:lnTo>
                    <a:pt x="1117600" y="50800"/>
                  </a:lnTo>
                  <a:lnTo>
                    <a:pt x="1066800" y="50800"/>
                  </a:lnTo>
                  <a:lnTo>
                    <a:pt x="1016000" y="50800"/>
                  </a:lnTo>
                  <a:lnTo>
                    <a:pt x="952500" y="50800"/>
                  </a:lnTo>
                  <a:lnTo>
                    <a:pt x="901700" y="50800"/>
                  </a:lnTo>
                  <a:lnTo>
                    <a:pt x="838200" y="50800"/>
                  </a:lnTo>
                  <a:lnTo>
                    <a:pt x="774700" y="50800"/>
                  </a:lnTo>
                  <a:lnTo>
                    <a:pt x="723900" y="50800"/>
                  </a:lnTo>
                  <a:lnTo>
                    <a:pt x="660400" y="50800"/>
                  </a:lnTo>
                  <a:lnTo>
                    <a:pt x="609600" y="50800"/>
                  </a:lnTo>
                  <a:lnTo>
                    <a:pt x="546100" y="38100"/>
                  </a:lnTo>
                  <a:lnTo>
                    <a:pt x="495300" y="38100"/>
                  </a:lnTo>
                  <a:lnTo>
                    <a:pt x="444500" y="38100"/>
                  </a:lnTo>
                  <a:lnTo>
                    <a:pt x="393700" y="25400"/>
                  </a:lnTo>
                  <a:lnTo>
                    <a:pt x="342900" y="25400"/>
                  </a:lnTo>
                  <a:lnTo>
                    <a:pt x="304800" y="25400"/>
                  </a:lnTo>
                  <a:lnTo>
                    <a:pt x="254000" y="25400"/>
                  </a:lnTo>
                  <a:lnTo>
                    <a:pt x="215900" y="25400"/>
                  </a:lnTo>
                  <a:lnTo>
                    <a:pt x="177800" y="12700"/>
                  </a:lnTo>
                  <a:lnTo>
                    <a:pt x="139700" y="12700"/>
                  </a:lnTo>
                  <a:lnTo>
                    <a:pt x="101600" y="12700"/>
                  </a:lnTo>
                  <a:lnTo>
                    <a:pt x="76200" y="0"/>
                  </a:lnTo>
                  <a:lnTo>
                    <a:pt x="50800" y="0"/>
                  </a:lnTo>
                  <a:lnTo>
                    <a:pt x="38100" y="0"/>
                  </a:lnTo>
                  <a:lnTo>
                    <a:pt x="1270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5400"/>
                  </a:lnTo>
                  <a:lnTo>
                    <a:pt x="0" y="50800"/>
                  </a:lnTo>
                  <a:lnTo>
                    <a:pt x="12700" y="76200"/>
                  </a:lnTo>
                  <a:lnTo>
                    <a:pt x="38100" y="101600"/>
                  </a:lnTo>
                  <a:lnTo>
                    <a:pt x="38100" y="139700"/>
                  </a:lnTo>
                  <a:lnTo>
                    <a:pt x="63500" y="177800"/>
                  </a:lnTo>
                  <a:lnTo>
                    <a:pt x="63500" y="203200"/>
                  </a:lnTo>
                  <a:lnTo>
                    <a:pt x="76200" y="241300"/>
                  </a:lnTo>
                  <a:lnTo>
                    <a:pt x="76200" y="292100"/>
                  </a:lnTo>
                  <a:lnTo>
                    <a:pt x="76200" y="330200"/>
                  </a:lnTo>
                  <a:lnTo>
                    <a:pt x="76200" y="355600"/>
                  </a:lnTo>
                  <a:lnTo>
                    <a:pt x="76200" y="393700"/>
                  </a:lnTo>
                  <a:lnTo>
                    <a:pt x="76200" y="419100"/>
                  </a:lnTo>
                  <a:lnTo>
                    <a:pt x="76200" y="444500"/>
                  </a:lnTo>
                  <a:lnTo>
                    <a:pt x="88900" y="457200"/>
                  </a:lnTo>
                  <a:lnTo>
                    <a:pt x="88900" y="482600"/>
                  </a:lnTo>
                  <a:lnTo>
                    <a:pt x="114300" y="482600"/>
                  </a:lnTo>
                  <a:lnTo>
                    <a:pt x="101600" y="482600"/>
                  </a:lnTo>
                  <a:lnTo>
                    <a:pt x="114300" y="482600"/>
                  </a:lnTo>
                  <a:lnTo>
                    <a:pt x="177800" y="508000"/>
                  </a:lnTo>
                  <a:lnTo>
                    <a:pt x="215900" y="508000"/>
                  </a:lnTo>
                  <a:lnTo>
                    <a:pt x="254000" y="508000"/>
                  </a:lnTo>
                  <a:lnTo>
                    <a:pt x="304800" y="508000"/>
                  </a:lnTo>
                  <a:lnTo>
                    <a:pt x="355600" y="508000"/>
                  </a:lnTo>
                  <a:lnTo>
                    <a:pt x="419100" y="520700"/>
                  </a:lnTo>
                  <a:lnTo>
                    <a:pt x="482600" y="520700"/>
                  </a:lnTo>
                  <a:lnTo>
                    <a:pt x="546100" y="533400"/>
                  </a:lnTo>
                  <a:lnTo>
                    <a:pt x="622300" y="533400"/>
                  </a:lnTo>
                  <a:lnTo>
                    <a:pt x="698500" y="533400"/>
                  </a:lnTo>
                  <a:lnTo>
                    <a:pt x="774700" y="546100"/>
                  </a:lnTo>
                  <a:lnTo>
                    <a:pt x="850900" y="546100"/>
                  </a:lnTo>
                  <a:lnTo>
                    <a:pt x="927100" y="546100"/>
                  </a:lnTo>
                  <a:lnTo>
                    <a:pt x="1003300" y="546100"/>
                  </a:lnTo>
                  <a:lnTo>
                    <a:pt x="1092200" y="546100"/>
                  </a:lnTo>
                  <a:lnTo>
                    <a:pt x="1155700" y="546100"/>
                  </a:lnTo>
                  <a:lnTo>
                    <a:pt x="1231900" y="546100"/>
                  </a:lnTo>
                  <a:lnTo>
                    <a:pt x="1295400" y="546100"/>
                  </a:lnTo>
                  <a:lnTo>
                    <a:pt x="1358900" y="546100"/>
                  </a:lnTo>
                  <a:lnTo>
                    <a:pt x="1409700" y="546100"/>
                  </a:lnTo>
                  <a:lnTo>
                    <a:pt x="1447800" y="546100"/>
                  </a:lnTo>
                  <a:lnTo>
                    <a:pt x="1485900" y="558800"/>
                  </a:lnTo>
                  <a:lnTo>
                    <a:pt x="1511300" y="558800"/>
                  </a:lnTo>
                  <a:lnTo>
                    <a:pt x="1536700" y="558800"/>
                  </a:lnTo>
                  <a:lnTo>
                    <a:pt x="1536700" y="546100"/>
                  </a:lnTo>
                  <a:lnTo>
                    <a:pt x="1536700" y="5461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Freeform 299"/>
            <p:cNvSpPr/>
            <p:nvPr/>
          </p:nvSpPr>
          <p:spPr>
            <a:xfrm>
              <a:off x="4381500" y="2603500"/>
              <a:ext cx="2667001" cy="596901"/>
            </a:xfrm>
            <a:custGeom>
              <a:avLst/>
              <a:gdLst/>
              <a:ahLst/>
              <a:cxnLst/>
              <a:rect l="0" t="0" r="0" b="0"/>
              <a:pathLst>
                <a:path w="2667001" h="596901">
                  <a:moveTo>
                    <a:pt x="2590800" y="508000"/>
                  </a:moveTo>
                  <a:lnTo>
                    <a:pt x="2590800" y="482600"/>
                  </a:lnTo>
                  <a:lnTo>
                    <a:pt x="2590800" y="444500"/>
                  </a:lnTo>
                  <a:lnTo>
                    <a:pt x="2603500" y="419100"/>
                  </a:lnTo>
                  <a:lnTo>
                    <a:pt x="2603500" y="381000"/>
                  </a:lnTo>
                  <a:lnTo>
                    <a:pt x="2590800" y="330200"/>
                  </a:lnTo>
                  <a:lnTo>
                    <a:pt x="2590800" y="292100"/>
                  </a:lnTo>
                  <a:lnTo>
                    <a:pt x="2590800" y="241300"/>
                  </a:lnTo>
                  <a:lnTo>
                    <a:pt x="2578100" y="203200"/>
                  </a:lnTo>
                  <a:lnTo>
                    <a:pt x="2578100" y="165100"/>
                  </a:lnTo>
                  <a:lnTo>
                    <a:pt x="2578100" y="139700"/>
                  </a:lnTo>
                  <a:lnTo>
                    <a:pt x="2552700" y="114300"/>
                  </a:lnTo>
                  <a:lnTo>
                    <a:pt x="2540000" y="88900"/>
                  </a:lnTo>
                  <a:lnTo>
                    <a:pt x="2501900" y="63500"/>
                  </a:lnTo>
                  <a:lnTo>
                    <a:pt x="2476500" y="63500"/>
                  </a:lnTo>
                  <a:lnTo>
                    <a:pt x="2438400" y="38100"/>
                  </a:lnTo>
                  <a:lnTo>
                    <a:pt x="2400300" y="25400"/>
                  </a:lnTo>
                  <a:lnTo>
                    <a:pt x="2349500" y="25400"/>
                  </a:lnTo>
                  <a:lnTo>
                    <a:pt x="2298700" y="12700"/>
                  </a:lnTo>
                  <a:lnTo>
                    <a:pt x="2247900" y="12700"/>
                  </a:lnTo>
                  <a:lnTo>
                    <a:pt x="2184400" y="0"/>
                  </a:lnTo>
                  <a:lnTo>
                    <a:pt x="2120900" y="0"/>
                  </a:lnTo>
                  <a:lnTo>
                    <a:pt x="2044700" y="0"/>
                  </a:lnTo>
                  <a:lnTo>
                    <a:pt x="1981200" y="0"/>
                  </a:lnTo>
                  <a:lnTo>
                    <a:pt x="1905000" y="12700"/>
                  </a:lnTo>
                  <a:lnTo>
                    <a:pt x="1828800" y="12700"/>
                  </a:lnTo>
                  <a:lnTo>
                    <a:pt x="1739900" y="25400"/>
                  </a:lnTo>
                  <a:lnTo>
                    <a:pt x="1663700" y="25400"/>
                  </a:lnTo>
                  <a:lnTo>
                    <a:pt x="1574800" y="38100"/>
                  </a:lnTo>
                  <a:lnTo>
                    <a:pt x="1498600" y="50800"/>
                  </a:lnTo>
                  <a:lnTo>
                    <a:pt x="1409700" y="63500"/>
                  </a:lnTo>
                  <a:lnTo>
                    <a:pt x="1308100" y="63500"/>
                  </a:lnTo>
                  <a:lnTo>
                    <a:pt x="1219200" y="63500"/>
                  </a:lnTo>
                  <a:lnTo>
                    <a:pt x="1130300" y="76200"/>
                  </a:lnTo>
                  <a:lnTo>
                    <a:pt x="1028700" y="88900"/>
                  </a:lnTo>
                  <a:lnTo>
                    <a:pt x="939800" y="88900"/>
                  </a:lnTo>
                  <a:lnTo>
                    <a:pt x="850900" y="88900"/>
                  </a:lnTo>
                  <a:lnTo>
                    <a:pt x="762000" y="88900"/>
                  </a:lnTo>
                  <a:lnTo>
                    <a:pt x="673100" y="88900"/>
                  </a:lnTo>
                  <a:lnTo>
                    <a:pt x="596900" y="88900"/>
                  </a:lnTo>
                  <a:lnTo>
                    <a:pt x="508000" y="88900"/>
                  </a:lnTo>
                  <a:lnTo>
                    <a:pt x="431800" y="88900"/>
                  </a:lnTo>
                  <a:lnTo>
                    <a:pt x="355600" y="88900"/>
                  </a:lnTo>
                  <a:lnTo>
                    <a:pt x="292100" y="88900"/>
                  </a:lnTo>
                  <a:lnTo>
                    <a:pt x="228600" y="88900"/>
                  </a:lnTo>
                  <a:lnTo>
                    <a:pt x="177800" y="76200"/>
                  </a:lnTo>
                  <a:lnTo>
                    <a:pt x="114300" y="76200"/>
                  </a:lnTo>
                  <a:lnTo>
                    <a:pt x="88900" y="76200"/>
                  </a:lnTo>
                  <a:lnTo>
                    <a:pt x="50800" y="88900"/>
                  </a:lnTo>
                  <a:lnTo>
                    <a:pt x="25400" y="88900"/>
                  </a:lnTo>
                  <a:lnTo>
                    <a:pt x="25400" y="114300"/>
                  </a:lnTo>
                  <a:lnTo>
                    <a:pt x="25400" y="101600"/>
                  </a:lnTo>
                  <a:lnTo>
                    <a:pt x="25400" y="114300"/>
                  </a:lnTo>
                  <a:lnTo>
                    <a:pt x="12700" y="177800"/>
                  </a:lnTo>
                  <a:lnTo>
                    <a:pt x="12700" y="203200"/>
                  </a:lnTo>
                  <a:lnTo>
                    <a:pt x="12700" y="241300"/>
                  </a:lnTo>
                  <a:lnTo>
                    <a:pt x="12700" y="266700"/>
                  </a:lnTo>
                  <a:lnTo>
                    <a:pt x="12700" y="304800"/>
                  </a:lnTo>
                  <a:lnTo>
                    <a:pt x="12700" y="355600"/>
                  </a:lnTo>
                  <a:lnTo>
                    <a:pt x="0" y="393700"/>
                  </a:lnTo>
                  <a:lnTo>
                    <a:pt x="0" y="419100"/>
                  </a:lnTo>
                  <a:lnTo>
                    <a:pt x="0" y="444500"/>
                  </a:lnTo>
                  <a:lnTo>
                    <a:pt x="12700" y="469900"/>
                  </a:lnTo>
                  <a:lnTo>
                    <a:pt x="12700" y="482600"/>
                  </a:lnTo>
                  <a:lnTo>
                    <a:pt x="38100" y="508000"/>
                  </a:lnTo>
                  <a:lnTo>
                    <a:pt x="50800" y="508000"/>
                  </a:lnTo>
                  <a:lnTo>
                    <a:pt x="76200" y="508000"/>
                  </a:lnTo>
                  <a:lnTo>
                    <a:pt x="101600" y="508000"/>
                  </a:lnTo>
                  <a:lnTo>
                    <a:pt x="127000" y="520700"/>
                  </a:lnTo>
                  <a:lnTo>
                    <a:pt x="152400" y="508000"/>
                  </a:lnTo>
                  <a:lnTo>
                    <a:pt x="190500" y="520700"/>
                  </a:lnTo>
                  <a:lnTo>
                    <a:pt x="228600" y="520700"/>
                  </a:lnTo>
                  <a:lnTo>
                    <a:pt x="266700" y="520700"/>
                  </a:lnTo>
                  <a:lnTo>
                    <a:pt x="292100" y="520700"/>
                  </a:lnTo>
                  <a:lnTo>
                    <a:pt x="330200" y="520700"/>
                  </a:lnTo>
                  <a:lnTo>
                    <a:pt x="381000" y="533400"/>
                  </a:lnTo>
                  <a:lnTo>
                    <a:pt x="419100" y="533400"/>
                  </a:lnTo>
                  <a:lnTo>
                    <a:pt x="469900" y="533400"/>
                  </a:lnTo>
                  <a:lnTo>
                    <a:pt x="520700" y="533400"/>
                  </a:lnTo>
                  <a:lnTo>
                    <a:pt x="571500" y="546100"/>
                  </a:lnTo>
                  <a:lnTo>
                    <a:pt x="622300" y="546100"/>
                  </a:lnTo>
                  <a:lnTo>
                    <a:pt x="673100" y="546100"/>
                  </a:lnTo>
                  <a:lnTo>
                    <a:pt x="723900" y="558800"/>
                  </a:lnTo>
                  <a:lnTo>
                    <a:pt x="787400" y="558800"/>
                  </a:lnTo>
                  <a:lnTo>
                    <a:pt x="838200" y="558800"/>
                  </a:lnTo>
                  <a:lnTo>
                    <a:pt x="901700" y="571500"/>
                  </a:lnTo>
                  <a:lnTo>
                    <a:pt x="965200" y="571500"/>
                  </a:lnTo>
                  <a:lnTo>
                    <a:pt x="1028700" y="571500"/>
                  </a:lnTo>
                  <a:lnTo>
                    <a:pt x="1092200" y="571500"/>
                  </a:lnTo>
                  <a:lnTo>
                    <a:pt x="1168400" y="584200"/>
                  </a:lnTo>
                  <a:lnTo>
                    <a:pt x="1231900" y="584200"/>
                  </a:lnTo>
                  <a:lnTo>
                    <a:pt x="1308100" y="584200"/>
                  </a:lnTo>
                  <a:lnTo>
                    <a:pt x="1384300" y="584200"/>
                  </a:lnTo>
                  <a:lnTo>
                    <a:pt x="1447800" y="596900"/>
                  </a:lnTo>
                  <a:lnTo>
                    <a:pt x="1524000" y="596900"/>
                  </a:lnTo>
                  <a:lnTo>
                    <a:pt x="1587500" y="596900"/>
                  </a:lnTo>
                  <a:lnTo>
                    <a:pt x="1676400" y="596900"/>
                  </a:lnTo>
                  <a:lnTo>
                    <a:pt x="1739900" y="596900"/>
                  </a:lnTo>
                  <a:lnTo>
                    <a:pt x="1828800" y="596900"/>
                  </a:lnTo>
                  <a:lnTo>
                    <a:pt x="1892300" y="596900"/>
                  </a:lnTo>
                  <a:lnTo>
                    <a:pt x="1968500" y="596900"/>
                  </a:lnTo>
                  <a:lnTo>
                    <a:pt x="2044700" y="596900"/>
                  </a:lnTo>
                  <a:lnTo>
                    <a:pt x="2120900" y="596900"/>
                  </a:lnTo>
                  <a:lnTo>
                    <a:pt x="2197100" y="584200"/>
                  </a:lnTo>
                  <a:lnTo>
                    <a:pt x="2247900" y="584200"/>
                  </a:lnTo>
                  <a:lnTo>
                    <a:pt x="2324100" y="584200"/>
                  </a:lnTo>
                  <a:lnTo>
                    <a:pt x="2387600" y="584200"/>
                  </a:lnTo>
                  <a:lnTo>
                    <a:pt x="2451100" y="584200"/>
                  </a:lnTo>
                  <a:lnTo>
                    <a:pt x="2501900" y="584200"/>
                  </a:lnTo>
                  <a:lnTo>
                    <a:pt x="2552700" y="584200"/>
                  </a:lnTo>
                  <a:lnTo>
                    <a:pt x="2603500" y="584200"/>
                  </a:lnTo>
                  <a:lnTo>
                    <a:pt x="2641600" y="596900"/>
                  </a:lnTo>
                  <a:lnTo>
                    <a:pt x="2667000" y="5969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Freeform 300"/>
            <p:cNvSpPr/>
            <p:nvPr/>
          </p:nvSpPr>
          <p:spPr>
            <a:xfrm>
              <a:off x="457200" y="3937000"/>
              <a:ext cx="203201" cy="165101"/>
            </a:xfrm>
            <a:custGeom>
              <a:avLst/>
              <a:gdLst/>
              <a:ahLst/>
              <a:cxnLst/>
              <a:rect l="0" t="0" r="0" b="0"/>
              <a:pathLst>
                <a:path w="203201" h="165101">
                  <a:moveTo>
                    <a:pt x="25400" y="0"/>
                  </a:moveTo>
                  <a:lnTo>
                    <a:pt x="25400" y="38100"/>
                  </a:lnTo>
                  <a:lnTo>
                    <a:pt x="25400" y="50800"/>
                  </a:lnTo>
                  <a:lnTo>
                    <a:pt x="25400" y="76200"/>
                  </a:lnTo>
                  <a:lnTo>
                    <a:pt x="25400" y="101600"/>
                  </a:lnTo>
                  <a:lnTo>
                    <a:pt x="12700" y="114300"/>
                  </a:lnTo>
                  <a:lnTo>
                    <a:pt x="12700" y="139700"/>
                  </a:lnTo>
                  <a:lnTo>
                    <a:pt x="12700" y="152400"/>
                  </a:lnTo>
                  <a:lnTo>
                    <a:pt x="0" y="152400"/>
                  </a:lnTo>
                  <a:lnTo>
                    <a:pt x="12700" y="152400"/>
                  </a:lnTo>
                  <a:lnTo>
                    <a:pt x="38100" y="165100"/>
                  </a:lnTo>
                  <a:lnTo>
                    <a:pt x="63500" y="165100"/>
                  </a:lnTo>
                  <a:lnTo>
                    <a:pt x="76200" y="152400"/>
                  </a:lnTo>
                  <a:lnTo>
                    <a:pt x="101600" y="152400"/>
                  </a:lnTo>
                  <a:lnTo>
                    <a:pt x="127000" y="152400"/>
                  </a:lnTo>
                  <a:lnTo>
                    <a:pt x="152400" y="152400"/>
                  </a:lnTo>
                  <a:lnTo>
                    <a:pt x="165100" y="152400"/>
                  </a:lnTo>
                  <a:lnTo>
                    <a:pt x="190500" y="165100"/>
                  </a:lnTo>
                  <a:lnTo>
                    <a:pt x="203200" y="165100"/>
                  </a:lnTo>
                  <a:lnTo>
                    <a:pt x="190500" y="165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Freeform 301"/>
            <p:cNvSpPr/>
            <p:nvPr/>
          </p:nvSpPr>
          <p:spPr>
            <a:xfrm>
              <a:off x="584200" y="3924300"/>
              <a:ext cx="25401" cy="317501"/>
            </a:xfrm>
            <a:custGeom>
              <a:avLst/>
              <a:gdLst/>
              <a:ahLst/>
              <a:cxnLst/>
              <a:rect l="0" t="0" r="0" b="0"/>
              <a:pathLst>
                <a:path w="25401" h="317501">
                  <a:moveTo>
                    <a:pt x="25400" y="0"/>
                  </a:moveTo>
                  <a:lnTo>
                    <a:pt x="25400" y="12700"/>
                  </a:lnTo>
                  <a:lnTo>
                    <a:pt x="25400" y="25400"/>
                  </a:lnTo>
                  <a:lnTo>
                    <a:pt x="12700" y="101600"/>
                  </a:lnTo>
                  <a:lnTo>
                    <a:pt x="12700" y="152400"/>
                  </a:lnTo>
                  <a:lnTo>
                    <a:pt x="12700" y="177800"/>
                  </a:lnTo>
                  <a:lnTo>
                    <a:pt x="12700" y="215900"/>
                  </a:lnTo>
                  <a:lnTo>
                    <a:pt x="12700" y="241300"/>
                  </a:lnTo>
                  <a:lnTo>
                    <a:pt x="12700" y="266700"/>
                  </a:lnTo>
                  <a:lnTo>
                    <a:pt x="0" y="292100"/>
                  </a:lnTo>
                  <a:lnTo>
                    <a:pt x="0" y="304800"/>
                  </a:lnTo>
                  <a:lnTo>
                    <a:pt x="12700" y="317500"/>
                  </a:lnTo>
                  <a:lnTo>
                    <a:pt x="0" y="317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Freeform 302"/>
            <p:cNvSpPr/>
            <p:nvPr/>
          </p:nvSpPr>
          <p:spPr>
            <a:xfrm>
              <a:off x="736600" y="4051300"/>
              <a:ext cx="228601" cy="203201"/>
            </a:xfrm>
            <a:custGeom>
              <a:avLst/>
              <a:gdLst/>
              <a:ahLst/>
              <a:cxnLst/>
              <a:rect l="0" t="0" r="0" b="0"/>
              <a:pathLst>
                <a:path w="228601" h="203201">
                  <a:moveTo>
                    <a:pt x="0" y="0"/>
                  </a:moveTo>
                  <a:lnTo>
                    <a:pt x="0" y="0"/>
                  </a:lnTo>
                  <a:lnTo>
                    <a:pt x="38100" y="50800"/>
                  </a:lnTo>
                  <a:lnTo>
                    <a:pt x="63500" y="76200"/>
                  </a:lnTo>
                  <a:lnTo>
                    <a:pt x="88900" y="101600"/>
                  </a:lnTo>
                  <a:lnTo>
                    <a:pt x="114300" y="127000"/>
                  </a:lnTo>
                  <a:lnTo>
                    <a:pt x="139700" y="152400"/>
                  </a:lnTo>
                  <a:lnTo>
                    <a:pt x="165100" y="177800"/>
                  </a:lnTo>
                  <a:lnTo>
                    <a:pt x="177800" y="203200"/>
                  </a:lnTo>
                  <a:lnTo>
                    <a:pt x="215900" y="203200"/>
                  </a:lnTo>
                  <a:lnTo>
                    <a:pt x="215900" y="203200"/>
                  </a:lnTo>
                  <a:lnTo>
                    <a:pt x="228600" y="203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Freeform 303"/>
            <p:cNvSpPr/>
            <p:nvPr/>
          </p:nvSpPr>
          <p:spPr>
            <a:xfrm>
              <a:off x="774700" y="4051300"/>
              <a:ext cx="101601" cy="177801"/>
            </a:xfrm>
            <a:custGeom>
              <a:avLst/>
              <a:gdLst/>
              <a:ahLst/>
              <a:cxnLst/>
              <a:rect l="0" t="0" r="0" b="0"/>
              <a:pathLst>
                <a:path w="101601" h="177801">
                  <a:moveTo>
                    <a:pt x="101600" y="0"/>
                  </a:moveTo>
                  <a:lnTo>
                    <a:pt x="88900" y="0"/>
                  </a:lnTo>
                  <a:lnTo>
                    <a:pt x="76200" y="25400"/>
                  </a:lnTo>
                  <a:lnTo>
                    <a:pt x="50800" y="50800"/>
                  </a:lnTo>
                  <a:lnTo>
                    <a:pt x="50800" y="76200"/>
                  </a:lnTo>
                  <a:lnTo>
                    <a:pt x="25400" y="101600"/>
                  </a:lnTo>
                  <a:lnTo>
                    <a:pt x="25400" y="127000"/>
                  </a:lnTo>
                  <a:lnTo>
                    <a:pt x="12700" y="139700"/>
                  </a:lnTo>
                  <a:lnTo>
                    <a:pt x="0" y="165100"/>
                  </a:lnTo>
                  <a:lnTo>
                    <a:pt x="0" y="177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Freeform 304"/>
            <p:cNvSpPr/>
            <p:nvPr/>
          </p:nvSpPr>
          <p:spPr>
            <a:xfrm>
              <a:off x="1066800" y="3860800"/>
              <a:ext cx="139701" cy="469901"/>
            </a:xfrm>
            <a:custGeom>
              <a:avLst/>
              <a:gdLst/>
              <a:ahLst/>
              <a:cxnLst/>
              <a:rect l="0" t="0" r="0" b="0"/>
              <a:pathLst>
                <a:path w="139701" h="469901">
                  <a:moveTo>
                    <a:pt x="127000" y="0"/>
                  </a:moveTo>
                  <a:lnTo>
                    <a:pt x="101600" y="12700"/>
                  </a:lnTo>
                  <a:lnTo>
                    <a:pt x="76200" y="38100"/>
                  </a:lnTo>
                  <a:lnTo>
                    <a:pt x="63500" y="63500"/>
                  </a:lnTo>
                  <a:lnTo>
                    <a:pt x="25400" y="101600"/>
                  </a:lnTo>
                  <a:lnTo>
                    <a:pt x="12700" y="152400"/>
                  </a:lnTo>
                  <a:lnTo>
                    <a:pt x="0" y="190500"/>
                  </a:lnTo>
                  <a:lnTo>
                    <a:pt x="0" y="228600"/>
                  </a:lnTo>
                  <a:lnTo>
                    <a:pt x="0" y="279400"/>
                  </a:lnTo>
                  <a:lnTo>
                    <a:pt x="0" y="304800"/>
                  </a:lnTo>
                  <a:lnTo>
                    <a:pt x="12700" y="342900"/>
                  </a:lnTo>
                  <a:lnTo>
                    <a:pt x="25400" y="381000"/>
                  </a:lnTo>
                  <a:lnTo>
                    <a:pt x="50800" y="406400"/>
                  </a:lnTo>
                  <a:lnTo>
                    <a:pt x="76200" y="431800"/>
                  </a:lnTo>
                  <a:lnTo>
                    <a:pt x="88900" y="457200"/>
                  </a:lnTo>
                  <a:lnTo>
                    <a:pt x="114300" y="457200"/>
                  </a:lnTo>
                  <a:lnTo>
                    <a:pt x="127000" y="469900"/>
                  </a:lnTo>
                  <a:lnTo>
                    <a:pt x="139700" y="469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Freeform 305"/>
            <p:cNvSpPr/>
            <p:nvPr/>
          </p:nvSpPr>
          <p:spPr>
            <a:xfrm>
              <a:off x="1219200" y="4013200"/>
              <a:ext cx="254001" cy="215901"/>
            </a:xfrm>
            <a:custGeom>
              <a:avLst/>
              <a:gdLst/>
              <a:ahLst/>
              <a:cxnLst/>
              <a:rect l="0" t="0" r="0" b="0"/>
              <a:pathLst>
                <a:path w="254001" h="215901">
                  <a:moveTo>
                    <a:pt x="0" y="0"/>
                  </a:moveTo>
                  <a:lnTo>
                    <a:pt x="0" y="0"/>
                  </a:lnTo>
                  <a:lnTo>
                    <a:pt x="50800" y="38100"/>
                  </a:lnTo>
                  <a:lnTo>
                    <a:pt x="63500" y="63500"/>
                  </a:lnTo>
                  <a:lnTo>
                    <a:pt x="88900" y="76200"/>
                  </a:lnTo>
                  <a:lnTo>
                    <a:pt x="101600" y="88900"/>
                  </a:lnTo>
                  <a:lnTo>
                    <a:pt x="127000" y="114300"/>
                  </a:lnTo>
                  <a:lnTo>
                    <a:pt x="152400" y="139700"/>
                  </a:lnTo>
                  <a:lnTo>
                    <a:pt x="177800" y="152400"/>
                  </a:lnTo>
                  <a:lnTo>
                    <a:pt x="190500" y="177800"/>
                  </a:lnTo>
                  <a:lnTo>
                    <a:pt x="215900" y="190500"/>
                  </a:lnTo>
                  <a:lnTo>
                    <a:pt x="241300" y="215900"/>
                  </a:lnTo>
                  <a:lnTo>
                    <a:pt x="241300" y="215900"/>
                  </a:lnTo>
                  <a:lnTo>
                    <a:pt x="254000" y="215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Freeform 306"/>
            <p:cNvSpPr/>
            <p:nvPr/>
          </p:nvSpPr>
          <p:spPr>
            <a:xfrm>
              <a:off x="1244600" y="4013200"/>
              <a:ext cx="152401" cy="165101"/>
            </a:xfrm>
            <a:custGeom>
              <a:avLst/>
              <a:gdLst/>
              <a:ahLst/>
              <a:cxnLst/>
              <a:rect l="0" t="0" r="0" b="0"/>
              <a:pathLst>
                <a:path w="152401" h="165101">
                  <a:moveTo>
                    <a:pt x="152400" y="0"/>
                  </a:moveTo>
                  <a:lnTo>
                    <a:pt x="152400" y="0"/>
                  </a:lnTo>
                  <a:lnTo>
                    <a:pt x="152400" y="0"/>
                  </a:lnTo>
                  <a:lnTo>
                    <a:pt x="139700" y="12700"/>
                  </a:lnTo>
                  <a:lnTo>
                    <a:pt x="88900" y="63500"/>
                  </a:lnTo>
                  <a:lnTo>
                    <a:pt x="63500" y="76200"/>
                  </a:lnTo>
                  <a:lnTo>
                    <a:pt x="50800" y="101600"/>
                  </a:lnTo>
                  <a:lnTo>
                    <a:pt x="38100" y="127000"/>
                  </a:lnTo>
                  <a:lnTo>
                    <a:pt x="12700" y="139700"/>
                  </a:lnTo>
                  <a:lnTo>
                    <a:pt x="0" y="152400"/>
                  </a:lnTo>
                  <a:lnTo>
                    <a:pt x="0" y="165100"/>
                  </a:lnTo>
                  <a:lnTo>
                    <a:pt x="0" y="165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Freeform 307"/>
            <p:cNvSpPr/>
            <p:nvPr/>
          </p:nvSpPr>
          <p:spPr>
            <a:xfrm>
              <a:off x="1447800" y="3886200"/>
              <a:ext cx="139701" cy="101601"/>
            </a:xfrm>
            <a:custGeom>
              <a:avLst/>
              <a:gdLst/>
              <a:ahLst/>
              <a:cxnLst/>
              <a:rect l="0" t="0" r="0" b="0"/>
              <a:pathLst>
                <a:path w="139701" h="101601">
                  <a:moveTo>
                    <a:pt x="0" y="12700"/>
                  </a:moveTo>
                  <a:lnTo>
                    <a:pt x="25400" y="12700"/>
                  </a:lnTo>
                  <a:lnTo>
                    <a:pt x="25400" y="0"/>
                  </a:lnTo>
                  <a:lnTo>
                    <a:pt x="63500" y="12700"/>
                  </a:lnTo>
                  <a:lnTo>
                    <a:pt x="63500" y="0"/>
                  </a:lnTo>
                  <a:lnTo>
                    <a:pt x="63500" y="25400"/>
                  </a:lnTo>
                  <a:lnTo>
                    <a:pt x="50800" y="38100"/>
                  </a:lnTo>
                  <a:lnTo>
                    <a:pt x="38100" y="50800"/>
                  </a:lnTo>
                  <a:lnTo>
                    <a:pt x="38100" y="76200"/>
                  </a:lnTo>
                  <a:lnTo>
                    <a:pt x="50800" y="101600"/>
                  </a:lnTo>
                  <a:lnTo>
                    <a:pt x="76200" y="101600"/>
                  </a:lnTo>
                  <a:lnTo>
                    <a:pt x="88900" y="101600"/>
                  </a:lnTo>
                  <a:lnTo>
                    <a:pt x="101600" y="101600"/>
                  </a:lnTo>
                  <a:lnTo>
                    <a:pt x="114300" y="101600"/>
                  </a:lnTo>
                  <a:lnTo>
                    <a:pt x="127000" y="101600"/>
                  </a:lnTo>
                  <a:lnTo>
                    <a:pt x="127000" y="101600"/>
                  </a:lnTo>
                  <a:lnTo>
                    <a:pt x="139700" y="1016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Freeform 308"/>
            <p:cNvSpPr/>
            <p:nvPr/>
          </p:nvSpPr>
          <p:spPr>
            <a:xfrm>
              <a:off x="1701800" y="4013200"/>
              <a:ext cx="12701" cy="177801"/>
            </a:xfrm>
            <a:custGeom>
              <a:avLst/>
              <a:gdLst/>
              <a:ahLst/>
              <a:cxnLst/>
              <a:rect l="0" t="0" r="0" b="0"/>
              <a:pathLst>
                <a:path w="12701" h="177801">
                  <a:moveTo>
                    <a:pt x="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0" y="25400"/>
                  </a:lnTo>
                  <a:lnTo>
                    <a:pt x="0" y="63500"/>
                  </a:lnTo>
                  <a:lnTo>
                    <a:pt x="0" y="88900"/>
                  </a:lnTo>
                  <a:lnTo>
                    <a:pt x="0" y="114300"/>
                  </a:lnTo>
                  <a:lnTo>
                    <a:pt x="0" y="127000"/>
                  </a:lnTo>
                  <a:lnTo>
                    <a:pt x="0" y="152400"/>
                  </a:lnTo>
                  <a:lnTo>
                    <a:pt x="0" y="152400"/>
                  </a:lnTo>
                  <a:lnTo>
                    <a:pt x="12700" y="177800"/>
                  </a:lnTo>
                  <a:lnTo>
                    <a:pt x="12700" y="177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Freeform 309"/>
            <p:cNvSpPr/>
            <p:nvPr/>
          </p:nvSpPr>
          <p:spPr>
            <a:xfrm>
              <a:off x="1612900" y="4076700"/>
              <a:ext cx="177801" cy="12701"/>
            </a:xfrm>
            <a:custGeom>
              <a:avLst/>
              <a:gdLst/>
              <a:ahLst/>
              <a:cxnLst/>
              <a:rect l="0" t="0" r="0" b="0"/>
              <a:pathLst>
                <a:path w="177801" h="12701">
                  <a:moveTo>
                    <a:pt x="0" y="12700"/>
                  </a:moveTo>
                  <a:lnTo>
                    <a:pt x="12700" y="12700"/>
                  </a:lnTo>
                  <a:lnTo>
                    <a:pt x="63500" y="0"/>
                  </a:lnTo>
                  <a:lnTo>
                    <a:pt x="88900" y="0"/>
                  </a:lnTo>
                  <a:lnTo>
                    <a:pt x="114300" y="0"/>
                  </a:lnTo>
                  <a:lnTo>
                    <a:pt x="114300" y="12700"/>
                  </a:lnTo>
                  <a:lnTo>
                    <a:pt x="139700" y="12700"/>
                  </a:lnTo>
                  <a:lnTo>
                    <a:pt x="152400" y="12700"/>
                  </a:lnTo>
                  <a:lnTo>
                    <a:pt x="165100" y="12700"/>
                  </a:lnTo>
                  <a:lnTo>
                    <a:pt x="1778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Freeform 310"/>
            <p:cNvSpPr/>
            <p:nvPr/>
          </p:nvSpPr>
          <p:spPr>
            <a:xfrm>
              <a:off x="1905000" y="3975100"/>
              <a:ext cx="203201" cy="215901"/>
            </a:xfrm>
            <a:custGeom>
              <a:avLst/>
              <a:gdLst/>
              <a:ahLst/>
              <a:cxnLst/>
              <a:rect l="0" t="0" r="0" b="0"/>
              <a:pathLst>
                <a:path w="203201" h="215901">
                  <a:moveTo>
                    <a:pt x="0" y="0"/>
                  </a:moveTo>
                  <a:lnTo>
                    <a:pt x="12700" y="0"/>
                  </a:lnTo>
                  <a:lnTo>
                    <a:pt x="25400" y="0"/>
                  </a:lnTo>
                  <a:lnTo>
                    <a:pt x="38100" y="0"/>
                  </a:lnTo>
                  <a:lnTo>
                    <a:pt x="101600" y="12700"/>
                  </a:lnTo>
                  <a:lnTo>
                    <a:pt x="101600" y="0"/>
                  </a:lnTo>
                  <a:lnTo>
                    <a:pt x="101600" y="12700"/>
                  </a:lnTo>
                  <a:lnTo>
                    <a:pt x="88900" y="38100"/>
                  </a:lnTo>
                  <a:lnTo>
                    <a:pt x="63500" y="63500"/>
                  </a:lnTo>
                  <a:lnTo>
                    <a:pt x="50800" y="76200"/>
                  </a:lnTo>
                  <a:lnTo>
                    <a:pt x="38100" y="76200"/>
                  </a:lnTo>
                  <a:lnTo>
                    <a:pt x="50800" y="88900"/>
                  </a:lnTo>
                  <a:lnTo>
                    <a:pt x="63500" y="101600"/>
                  </a:lnTo>
                  <a:lnTo>
                    <a:pt x="88900" y="101600"/>
                  </a:lnTo>
                  <a:lnTo>
                    <a:pt x="101600" y="101600"/>
                  </a:lnTo>
                  <a:lnTo>
                    <a:pt x="127000" y="101600"/>
                  </a:lnTo>
                  <a:lnTo>
                    <a:pt x="152400" y="101600"/>
                  </a:lnTo>
                  <a:lnTo>
                    <a:pt x="165100" y="114300"/>
                  </a:lnTo>
                  <a:lnTo>
                    <a:pt x="177800" y="127000"/>
                  </a:lnTo>
                  <a:lnTo>
                    <a:pt x="190500" y="139700"/>
                  </a:lnTo>
                  <a:lnTo>
                    <a:pt x="190500" y="165100"/>
                  </a:lnTo>
                  <a:lnTo>
                    <a:pt x="203200" y="165100"/>
                  </a:lnTo>
                  <a:lnTo>
                    <a:pt x="190500" y="190500"/>
                  </a:lnTo>
                  <a:lnTo>
                    <a:pt x="203200" y="190500"/>
                  </a:lnTo>
                  <a:lnTo>
                    <a:pt x="190500" y="190500"/>
                  </a:lnTo>
                  <a:lnTo>
                    <a:pt x="152400" y="203200"/>
                  </a:lnTo>
                  <a:lnTo>
                    <a:pt x="114300" y="215900"/>
                  </a:lnTo>
                  <a:lnTo>
                    <a:pt x="88900" y="215900"/>
                  </a:lnTo>
                  <a:lnTo>
                    <a:pt x="63500" y="215900"/>
                  </a:lnTo>
                  <a:lnTo>
                    <a:pt x="38100" y="203200"/>
                  </a:lnTo>
                  <a:lnTo>
                    <a:pt x="12700" y="190500"/>
                  </a:lnTo>
                  <a:lnTo>
                    <a:pt x="0" y="190500"/>
                  </a:lnTo>
                  <a:lnTo>
                    <a:pt x="0" y="165100"/>
                  </a:lnTo>
                  <a:lnTo>
                    <a:pt x="0" y="177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Freeform 311"/>
            <p:cNvSpPr/>
            <p:nvPr/>
          </p:nvSpPr>
          <p:spPr>
            <a:xfrm>
              <a:off x="2171700" y="4038600"/>
              <a:ext cx="279401" cy="215901"/>
            </a:xfrm>
            <a:custGeom>
              <a:avLst/>
              <a:gdLst/>
              <a:ahLst/>
              <a:cxnLst/>
              <a:rect l="0" t="0" r="0" b="0"/>
              <a:pathLst>
                <a:path w="279401" h="215901">
                  <a:moveTo>
                    <a:pt x="0" y="0"/>
                  </a:moveTo>
                  <a:lnTo>
                    <a:pt x="12700" y="12700"/>
                  </a:lnTo>
                  <a:lnTo>
                    <a:pt x="25400" y="38100"/>
                  </a:lnTo>
                  <a:lnTo>
                    <a:pt x="50800" y="63500"/>
                  </a:lnTo>
                  <a:lnTo>
                    <a:pt x="63500" y="76200"/>
                  </a:lnTo>
                  <a:lnTo>
                    <a:pt x="101600" y="101600"/>
                  </a:lnTo>
                  <a:lnTo>
                    <a:pt x="127000" y="127000"/>
                  </a:lnTo>
                  <a:lnTo>
                    <a:pt x="165100" y="139700"/>
                  </a:lnTo>
                  <a:lnTo>
                    <a:pt x="190500" y="165100"/>
                  </a:lnTo>
                  <a:lnTo>
                    <a:pt x="215900" y="190500"/>
                  </a:lnTo>
                  <a:lnTo>
                    <a:pt x="241300" y="203200"/>
                  </a:lnTo>
                  <a:lnTo>
                    <a:pt x="266700" y="215900"/>
                  </a:lnTo>
                  <a:lnTo>
                    <a:pt x="279400" y="215900"/>
                  </a:lnTo>
                  <a:lnTo>
                    <a:pt x="279400" y="215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Freeform 312"/>
            <p:cNvSpPr/>
            <p:nvPr/>
          </p:nvSpPr>
          <p:spPr>
            <a:xfrm>
              <a:off x="2209800" y="4051300"/>
              <a:ext cx="152401" cy="203201"/>
            </a:xfrm>
            <a:custGeom>
              <a:avLst/>
              <a:gdLst/>
              <a:ahLst/>
              <a:cxnLst/>
              <a:rect l="0" t="0" r="0" b="0"/>
              <a:pathLst>
                <a:path w="152401" h="203201">
                  <a:moveTo>
                    <a:pt x="152400" y="0"/>
                  </a:moveTo>
                  <a:lnTo>
                    <a:pt x="139700" y="0"/>
                  </a:lnTo>
                  <a:lnTo>
                    <a:pt x="88900" y="50800"/>
                  </a:lnTo>
                  <a:lnTo>
                    <a:pt x="76200" y="76200"/>
                  </a:lnTo>
                  <a:lnTo>
                    <a:pt x="63500" y="88900"/>
                  </a:lnTo>
                  <a:lnTo>
                    <a:pt x="50800" y="114300"/>
                  </a:lnTo>
                  <a:lnTo>
                    <a:pt x="25400" y="127000"/>
                  </a:lnTo>
                  <a:lnTo>
                    <a:pt x="25400" y="139700"/>
                  </a:lnTo>
                  <a:lnTo>
                    <a:pt x="12700" y="165100"/>
                  </a:lnTo>
                  <a:lnTo>
                    <a:pt x="0" y="177800"/>
                  </a:lnTo>
                  <a:lnTo>
                    <a:pt x="0" y="190500"/>
                  </a:lnTo>
                  <a:lnTo>
                    <a:pt x="0" y="203200"/>
                  </a:lnTo>
                  <a:lnTo>
                    <a:pt x="0" y="203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" name="Freeform 313"/>
            <p:cNvSpPr/>
            <p:nvPr/>
          </p:nvSpPr>
          <p:spPr>
            <a:xfrm>
              <a:off x="2451100" y="4140200"/>
              <a:ext cx="177801" cy="12701"/>
            </a:xfrm>
            <a:custGeom>
              <a:avLst/>
              <a:gdLst/>
              <a:ahLst/>
              <a:cxnLst/>
              <a:rect l="0" t="0" r="0" b="0"/>
              <a:pathLst>
                <a:path w="177801" h="12701">
                  <a:moveTo>
                    <a:pt x="0" y="12700"/>
                  </a:moveTo>
                  <a:lnTo>
                    <a:pt x="12700" y="0"/>
                  </a:lnTo>
                  <a:lnTo>
                    <a:pt x="25400" y="0"/>
                  </a:lnTo>
                  <a:lnTo>
                    <a:pt x="76200" y="0"/>
                  </a:lnTo>
                  <a:lnTo>
                    <a:pt x="101600" y="0"/>
                  </a:lnTo>
                  <a:lnTo>
                    <a:pt x="127000" y="0"/>
                  </a:lnTo>
                  <a:lnTo>
                    <a:pt x="152400" y="0"/>
                  </a:lnTo>
                  <a:lnTo>
                    <a:pt x="152400" y="0"/>
                  </a:lnTo>
                  <a:lnTo>
                    <a:pt x="1778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" name="Freeform 314"/>
            <p:cNvSpPr/>
            <p:nvPr/>
          </p:nvSpPr>
          <p:spPr>
            <a:xfrm>
              <a:off x="2717800" y="4013200"/>
              <a:ext cx="38101" cy="254001"/>
            </a:xfrm>
            <a:custGeom>
              <a:avLst/>
              <a:gdLst/>
              <a:ahLst/>
              <a:cxnLst/>
              <a:rect l="0" t="0" r="0" b="0"/>
              <a:pathLst>
                <a:path w="38101" h="254001">
                  <a:moveTo>
                    <a:pt x="0" y="0"/>
                  </a:moveTo>
                  <a:lnTo>
                    <a:pt x="0" y="12700"/>
                  </a:lnTo>
                  <a:lnTo>
                    <a:pt x="0" y="63500"/>
                  </a:lnTo>
                  <a:lnTo>
                    <a:pt x="0" y="101600"/>
                  </a:lnTo>
                  <a:lnTo>
                    <a:pt x="0" y="127000"/>
                  </a:lnTo>
                  <a:lnTo>
                    <a:pt x="0" y="165100"/>
                  </a:lnTo>
                  <a:lnTo>
                    <a:pt x="0" y="190500"/>
                  </a:lnTo>
                  <a:lnTo>
                    <a:pt x="0" y="215900"/>
                  </a:lnTo>
                  <a:lnTo>
                    <a:pt x="25400" y="241300"/>
                  </a:lnTo>
                  <a:lnTo>
                    <a:pt x="38100" y="2540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" name="Freeform 315"/>
            <p:cNvSpPr/>
            <p:nvPr/>
          </p:nvSpPr>
          <p:spPr>
            <a:xfrm>
              <a:off x="2832100" y="4064000"/>
              <a:ext cx="177801" cy="177801"/>
            </a:xfrm>
            <a:custGeom>
              <a:avLst/>
              <a:gdLst/>
              <a:ahLst/>
              <a:cxnLst/>
              <a:rect l="0" t="0" r="0" b="0"/>
              <a:pathLst>
                <a:path w="177801" h="177801">
                  <a:moveTo>
                    <a:pt x="25400" y="0"/>
                  </a:moveTo>
                  <a:lnTo>
                    <a:pt x="12700" y="38100"/>
                  </a:lnTo>
                  <a:lnTo>
                    <a:pt x="0" y="63500"/>
                  </a:lnTo>
                  <a:lnTo>
                    <a:pt x="12700" y="88900"/>
                  </a:lnTo>
                  <a:lnTo>
                    <a:pt x="12700" y="101600"/>
                  </a:lnTo>
                  <a:lnTo>
                    <a:pt x="38100" y="127000"/>
                  </a:lnTo>
                  <a:lnTo>
                    <a:pt x="50800" y="152400"/>
                  </a:lnTo>
                  <a:lnTo>
                    <a:pt x="76200" y="165100"/>
                  </a:lnTo>
                  <a:lnTo>
                    <a:pt x="101600" y="177800"/>
                  </a:lnTo>
                  <a:lnTo>
                    <a:pt x="127000" y="177800"/>
                  </a:lnTo>
                  <a:lnTo>
                    <a:pt x="152400" y="165100"/>
                  </a:lnTo>
                  <a:lnTo>
                    <a:pt x="165100" y="165100"/>
                  </a:lnTo>
                  <a:lnTo>
                    <a:pt x="165100" y="139700"/>
                  </a:lnTo>
                  <a:lnTo>
                    <a:pt x="177800" y="114300"/>
                  </a:lnTo>
                  <a:lnTo>
                    <a:pt x="165100" y="88900"/>
                  </a:lnTo>
                  <a:lnTo>
                    <a:pt x="152400" y="63500"/>
                  </a:lnTo>
                  <a:lnTo>
                    <a:pt x="127000" y="38100"/>
                  </a:lnTo>
                  <a:lnTo>
                    <a:pt x="88900" y="12700"/>
                  </a:lnTo>
                  <a:lnTo>
                    <a:pt x="63500" y="12700"/>
                  </a:lnTo>
                  <a:lnTo>
                    <a:pt x="38100" y="12700"/>
                  </a:lnTo>
                  <a:lnTo>
                    <a:pt x="254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" name="Freeform 316"/>
            <p:cNvSpPr/>
            <p:nvPr/>
          </p:nvSpPr>
          <p:spPr>
            <a:xfrm>
              <a:off x="2933700" y="3873500"/>
              <a:ext cx="266701" cy="533401"/>
            </a:xfrm>
            <a:custGeom>
              <a:avLst/>
              <a:gdLst/>
              <a:ahLst/>
              <a:cxnLst/>
              <a:rect l="0" t="0" r="0" b="0"/>
              <a:pathLst>
                <a:path w="266701" h="533401">
                  <a:moveTo>
                    <a:pt x="0" y="0"/>
                  </a:moveTo>
                  <a:lnTo>
                    <a:pt x="0" y="0"/>
                  </a:lnTo>
                  <a:lnTo>
                    <a:pt x="63500" y="50800"/>
                  </a:lnTo>
                  <a:lnTo>
                    <a:pt x="114300" y="76200"/>
                  </a:lnTo>
                  <a:lnTo>
                    <a:pt x="152400" y="114300"/>
                  </a:lnTo>
                  <a:lnTo>
                    <a:pt x="177800" y="177800"/>
                  </a:lnTo>
                  <a:lnTo>
                    <a:pt x="215900" y="215900"/>
                  </a:lnTo>
                  <a:lnTo>
                    <a:pt x="241300" y="279400"/>
                  </a:lnTo>
                  <a:lnTo>
                    <a:pt x="254000" y="330200"/>
                  </a:lnTo>
                  <a:lnTo>
                    <a:pt x="266700" y="381000"/>
                  </a:lnTo>
                  <a:lnTo>
                    <a:pt x="266700" y="419100"/>
                  </a:lnTo>
                  <a:lnTo>
                    <a:pt x="254000" y="457200"/>
                  </a:lnTo>
                  <a:lnTo>
                    <a:pt x="241300" y="482600"/>
                  </a:lnTo>
                  <a:lnTo>
                    <a:pt x="215900" y="508000"/>
                  </a:lnTo>
                  <a:lnTo>
                    <a:pt x="190500" y="520700"/>
                  </a:lnTo>
                  <a:lnTo>
                    <a:pt x="177800" y="533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" name="Freeform 317"/>
            <p:cNvSpPr/>
            <p:nvPr/>
          </p:nvSpPr>
          <p:spPr>
            <a:xfrm>
              <a:off x="3949700" y="3771900"/>
              <a:ext cx="698501" cy="1143001"/>
            </a:xfrm>
            <a:custGeom>
              <a:avLst/>
              <a:gdLst/>
              <a:ahLst/>
              <a:cxnLst/>
              <a:rect l="0" t="0" r="0" b="0"/>
              <a:pathLst>
                <a:path w="698501" h="1143001">
                  <a:moveTo>
                    <a:pt x="0" y="0"/>
                  </a:moveTo>
                  <a:lnTo>
                    <a:pt x="25400" y="38100"/>
                  </a:lnTo>
                  <a:lnTo>
                    <a:pt x="38100" y="76200"/>
                  </a:lnTo>
                  <a:lnTo>
                    <a:pt x="63500" y="127000"/>
                  </a:lnTo>
                  <a:lnTo>
                    <a:pt x="101600" y="177800"/>
                  </a:lnTo>
                  <a:lnTo>
                    <a:pt x="127000" y="241300"/>
                  </a:lnTo>
                  <a:lnTo>
                    <a:pt x="152400" y="304800"/>
                  </a:lnTo>
                  <a:lnTo>
                    <a:pt x="203200" y="368300"/>
                  </a:lnTo>
                  <a:lnTo>
                    <a:pt x="241300" y="431800"/>
                  </a:lnTo>
                  <a:lnTo>
                    <a:pt x="304800" y="508000"/>
                  </a:lnTo>
                  <a:lnTo>
                    <a:pt x="355600" y="571500"/>
                  </a:lnTo>
                  <a:lnTo>
                    <a:pt x="406400" y="635000"/>
                  </a:lnTo>
                  <a:lnTo>
                    <a:pt x="457200" y="711200"/>
                  </a:lnTo>
                  <a:lnTo>
                    <a:pt x="508000" y="787400"/>
                  </a:lnTo>
                  <a:lnTo>
                    <a:pt x="546100" y="850900"/>
                  </a:lnTo>
                  <a:lnTo>
                    <a:pt x="596900" y="901700"/>
                  </a:lnTo>
                  <a:lnTo>
                    <a:pt x="622300" y="965200"/>
                  </a:lnTo>
                  <a:lnTo>
                    <a:pt x="647700" y="1028700"/>
                  </a:lnTo>
                  <a:lnTo>
                    <a:pt x="673100" y="1066800"/>
                  </a:lnTo>
                  <a:lnTo>
                    <a:pt x="673100" y="1104900"/>
                  </a:lnTo>
                  <a:lnTo>
                    <a:pt x="685800" y="1117600"/>
                  </a:lnTo>
                  <a:lnTo>
                    <a:pt x="698500" y="1130300"/>
                  </a:lnTo>
                  <a:lnTo>
                    <a:pt x="685800" y="1143000"/>
                  </a:lnTo>
                  <a:lnTo>
                    <a:pt x="685800" y="11430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" name="Freeform 318"/>
            <p:cNvSpPr/>
            <p:nvPr/>
          </p:nvSpPr>
          <p:spPr>
            <a:xfrm>
              <a:off x="3708400" y="3619500"/>
              <a:ext cx="1041401" cy="1460501"/>
            </a:xfrm>
            <a:custGeom>
              <a:avLst/>
              <a:gdLst/>
              <a:ahLst/>
              <a:cxnLst/>
              <a:rect l="0" t="0" r="0" b="0"/>
              <a:pathLst>
                <a:path w="1041401" h="1460501">
                  <a:moveTo>
                    <a:pt x="1041400" y="0"/>
                  </a:moveTo>
                  <a:lnTo>
                    <a:pt x="1016000" y="38100"/>
                  </a:lnTo>
                  <a:lnTo>
                    <a:pt x="1003300" y="63500"/>
                  </a:lnTo>
                  <a:lnTo>
                    <a:pt x="965200" y="114300"/>
                  </a:lnTo>
                  <a:lnTo>
                    <a:pt x="939800" y="152400"/>
                  </a:lnTo>
                  <a:lnTo>
                    <a:pt x="901700" y="215900"/>
                  </a:lnTo>
                  <a:lnTo>
                    <a:pt x="850900" y="279400"/>
                  </a:lnTo>
                  <a:lnTo>
                    <a:pt x="812800" y="330200"/>
                  </a:lnTo>
                  <a:lnTo>
                    <a:pt x="762000" y="393700"/>
                  </a:lnTo>
                  <a:lnTo>
                    <a:pt x="711200" y="457200"/>
                  </a:lnTo>
                  <a:lnTo>
                    <a:pt x="647700" y="533400"/>
                  </a:lnTo>
                  <a:lnTo>
                    <a:pt x="596900" y="609600"/>
                  </a:lnTo>
                  <a:lnTo>
                    <a:pt x="546100" y="698500"/>
                  </a:lnTo>
                  <a:lnTo>
                    <a:pt x="482600" y="762000"/>
                  </a:lnTo>
                  <a:lnTo>
                    <a:pt x="431800" y="838200"/>
                  </a:lnTo>
                  <a:lnTo>
                    <a:pt x="381000" y="901700"/>
                  </a:lnTo>
                  <a:lnTo>
                    <a:pt x="342900" y="977900"/>
                  </a:lnTo>
                  <a:lnTo>
                    <a:pt x="279400" y="1041400"/>
                  </a:lnTo>
                  <a:lnTo>
                    <a:pt x="241300" y="1117600"/>
                  </a:lnTo>
                  <a:lnTo>
                    <a:pt x="190500" y="1168400"/>
                  </a:lnTo>
                  <a:lnTo>
                    <a:pt x="152400" y="1219200"/>
                  </a:lnTo>
                  <a:lnTo>
                    <a:pt x="127000" y="1282700"/>
                  </a:lnTo>
                  <a:lnTo>
                    <a:pt x="88900" y="1333500"/>
                  </a:lnTo>
                  <a:lnTo>
                    <a:pt x="50800" y="1384300"/>
                  </a:lnTo>
                  <a:lnTo>
                    <a:pt x="25400" y="1422400"/>
                  </a:lnTo>
                  <a:lnTo>
                    <a:pt x="12700" y="1447800"/>
                  </a:lnTo>
                  <a:lnTo>
                    <a:pt x="0" y="1460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0" name="Freeform 319"/>
            <p:cNvSpPr/>
            <p:nvPr/>
          </p:nvSpPr>
          <p:spPr>
            <a:xfrm>
              <a:off x="2743200" y="3721100"/>
              <a:ext cx="165101" cy="203201"/>
            </a:xfrm>
            <a:custGeom>
              <a:avLst/>
              <a:gdLst/>
              <a:ahLst/>
              <a:cxnLst/>
              <a:rect l="0" t="0" r="0" b="0"/>
              <a:pathLst>
                <a:path w="165101" h="203201">
                  <a:moveTo>
                    <a:pt x="63500" y="0"/>
                  </a:moveTo>
                  <a:lnTo>
                    <a:pt x="63500" y="12700"/>
                  </a:lnTo>
                  <a:lnTo>
                    <a:pt x="63500" y="38100"/>
                  </a:lnTo>
                  <a:lnTo>
                    <a:pt x="76200" y="50800"/>
                  </a:lnTo>
                  <a:lnTo>
                    <a:pt x="76200" y="88900"/>
                  </a:lnTo>
                  <a:lnTo>
                    <a:pt x="76200" y="114300"/>
                  </a:lnTo>
                  <a:lnTo>
                    <a:pt x="76200" y="127000"/>
                  </a:lnTo>
                  <a:lnTo>
                    <a:pt x="76200" y="139700"/>
                  </a:lnTo>
                  <a:lnTo>
                    <a:pt x="76200" y="165100"/>
                  </a:lnTo>
                  <a:lnTo>
                    <a:pt x="76200" y="177800"/>
                  </a:lnTo>
                  <a:lnTo>
                    <a:pt x="63500" y="177800"/>
                  </a:lnTo>
                  <a:lnTo>
                    <a:pt x="63500" y="177800"/>
                  </a:lnTo>
                  <a:lnTo>
                    <a:pt x="63500" y="177800"/>
                  </a:lnTo>
                  <a:lnTo>
                    <a:pt x="38100" y="165100"/>
                  </a:lnTo>
                  <a:lnTo>
                    <a:pt x="25400" y="139700"/>
                  </a:lnTo>
                  <a:lnTo>
                    <a:pt x="12700" y="139700"/>
                  </a:lnTo>
                  <a:lnTo>
                    <a:pt x="12700" y="139700"/>
                  </a:lnTo>
                  <a:lnTo>
                    <a:pt x="0" y="139700"/>
                  </a:lnTo>
                  <a:lnTo>
                    <a:pt x="12700" y="139700"/>
                  </a:lnTo>
                  <a:lnTo>
                    <a:pt x="38100" y="165100"/>
                  </a:lnTo>
                  <a:lnTo>
                    <a:pt x="63500" y="177800"/>
                  </a:lnTo>
                  <a:lnTo>
                    <a:pt x="63500" y="203200"/>
                  </a:lnTo>
                  <a:lnTo>
                    <a:pt x="88900" y="203200"/>
                  </a:lnTo>
                  <a:lnTo>
                    <a:pt x="101600" y="203200"/>
                  </a:lnTo>
                  <a:lnTo>
                    <a:pt x="114300" y="190500"/>
                  </a:lnTo>
                  <a:lnTo>
                    <a:pt x="114300" y="203200"/>
                  </a:lnTo>
                  <a:lnTo>
                    <a:pt x="114300" y="190500"/>
                  </a:lnTo>
                  <a:lnTo>
                    <a:pt x="127000" y="152400"/>
                  </a:lnTo>
                  <a:lnTo>
                    <a:pt x="139700" y="127000"/>
                  </a:lnTo>
                  <a:lnTo>
                    <a:pt x="139700" y="114300"/>
                  </a:lnTo>
                  <a:lnTo>
                    <a:pt x="152400" y="101600"/>
                  </a:lnTo>
                  <a:lnTo>
                    <a:pt x="165100" y="76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1" name="Freeform 320"/>
            <p:cNvSpPr/>
            <p:nvPr/>
          </p:nvSpPr>
          <p:spPr>
            <a:xfrm>
              <a:off x="1282700" y="3606800"/>
              <a:ext cx="1524001" cy="279401"/>
            </a:xfrm>
            <a:custGeom>
              <a:avLst/>
              <a:gdLst/>
              <a:ahLst/>
              <a:cxnLst/>
              <a:rect l="0" t="0" r="0" b="0"/>
              <a:pathLst>
                <a:path w="1524001" h="279401">
                  <a:moveTo>
                    <a:pt x="1524000" y="38100"/>
                  </a:moveTo>
                  <a:lnTo>
                    <a:pt x="1498600" y="25400"/>
                  </a:lnTo>
                  <a:lnTo>
                    <a:pt x="1460500" y="12700"/>
                  </a:lnTo>
                  <a:lnTo>
                    <a:pt x="1422400" y="12700"/>
                  </a:lnTo>
                  <a:lnTo>
                    <a:pt x="1384300" y="12700"/>
                  </a:lnTo>
                  <a:lnTo>
                    <a:pt x="1346200" y="12700"/>
                  </a:lnTo>
                  <a:lnTo>
                    <a:pt x="1308100" y="12700"/>
                  </a:lnTo>
                  <a:lnTo>
                    <a:pt x="1257300" y="0"/>
                  </a:lnTo>
                  <a:lnTo>
                    <a:pt x="1193800" y="0"/>
                  </a:lnTo>
                  <a:lnTo>
                    <a:pt x="1143000" y="0"/>
                  </a:lnTo>
                  <a:lnTo>
                    <a:pt x="1092200" y="0"/>
                  </a:lnTo>
                  <a:lnTo>
                    <a:pt x="1041400" y="0"/>
                  </a:lnTo>
                  <a:lnTo>
                    <a:pt x="977900" y="0"/>
                  </a:lnTo>
                  <a:lnTo>
                    <a:pt x="914400" y="0"/>
                  </a:lnTo>
                  <a:lnTo>
                    <a:pt x="850900" y="0"/>
                  </a:lnTo>
                  <a:lnTo>
                    <a:pt x="787400" y="12700"/>
                  </a:lnTo>
                  <a:lnTo>
                    <a:pt x="723900" y="12700"/>
                  </a:lnTo>
                  <a:lnTo>
                    <a:pt x="660400" y="12700"/>
                  </a:lnTo>
                  <a:lnTo>
                    <a:pt x="596900" y="12700"/>
                  </a:lnTo>
                  <a:lnTo>
                    <a:pt x="533400" y="25400"/>
                  </a:lnTo>
                  <a:lnTo>
                    <a:pt x="469900" y="38100"/>
                  </a:lnTo>
                  <a:lnTo>
                    <a:pt x="419100" y="50800"/>
                  </a:lnTo>
                  <a:lnTo>
                    <a:pt x="355600" y="50800"/>
                  </a:lnTo>
                  <a:lnTo>
                    <a:pt x="292100" y="63500"/>
                  </a:lnTo>
                  <a:lnTo>
                    <a:pt x="254000" y="76200"/>
                  </a:lnTo>
                  <a:lnTo>
                    <a:pt x="203200" y="76200"/>
                  </a:lnTo>
                  <a:lnTo>
                    <a:pt x="177800" y="76200"/>
                  </a:lnTo>
                  <a:lnTo>
                    <a:pt x="139700" y="76200"/>
                  </a:lnTo>
                  <a:lnTo>
                    <a:pt x="114300" y="76200"/>
                  </a:lnTo>
                  <a:lnTo>
                    <a:pt x="88900" y="88900"/>
                  </a:lnTo>
                  <a:lnTo>
                    <a:pt x="76200" y="101600"/>
                  </a:lnTo>
                  <a:lnTo>
                    <a:pt x="63500" y="101600"/>
                  </a:lnTo>
                  <a:lnTo>
                    <a:pt x="50800" y="139700"/>
                  </a:lnTo>
                  <a:lnTo>
                    <a:pt x="50800" y="152400"/>
                  </a:lnTo>
                  <a:lnTo>
                    <a:pt x="50800" y="177800"/>
                  </a:lnTo>
                  <a:lnTo>
                    <a:pt x="63500" y="203200"/>
                  </a:lnTo>
                  <a:lnTo>
                    <a:pt x="76200" y="215900"/>
                  </a:lnTo>
                  <a:lnTo>
                    <a:pt x="76200" y="228600"/>
                  </a:lnTo>
                  <a:lnTo>
                    <a:pt x="88900" y="254000"/>
                  </a:lnTo>
                  <a:lnTo>
                    <a:pt x="88900" y="266700"/>
                  </a:lnTo>
                  <a:lnTo>
                    <a:pt x="88900" y="279400"/>
                  </a:lnTo>
                  <a:lnTo>
                    <a:pt x="50800" y="266700"/>
                  </a:lnTo>
                  <a:lnTo>
                    <a:pt x="38100" y="254000"/>
                  </a:lnTo>
                  <a:lnTo>
                    <a:pt x="25400" y="241300"/>
                  </a:lnTo>
                  <a:lnTo>
                    <a:pt x="25400" y="228600"/>
                  </a:lnTo>
                  <a:lnTo>
                    <a:pt x="12700" y="228600"/>
                  </a:lnTo>
                  <a:lnTo>
                    <a:pt x="0" y="228600"/>
                  </a:lnTo>
                  <a:lnTo>
                    <a:pt x="0" y="228600"/>
                  </a:lnTo>
                  <a:lnTo>
                    <a:pt x="12700" y="228600"/>
                  </a:lnTo>
                  <a:lnTo>
                    <a:pt x="63500" y="254000"/>
                  </a:lnTo>
                  <a:lnTo>
                    <a:pt x="88900" y="266700"/>
                  </a:lnTo>
                  <a:lnTo>
                    <a:pt x="114300" y="266700"/>
                  </a:lnTo>
                  <a:lnTo>
                    <a:pt x="114300" y="254000"/>
                  </a:lnTo>
                  <a:lnTo>
                    <a:pt x="127000" y="254000"/>
                  </a:lnTo>
                  <a:lnTo>
                    <a:pt x="152400" y="228600"/>
                  </a:lnTo>
                  <a:lnTo>
                    <a:pt x="152400" y="215900"/>
                  </a:lnTo>
                  <a:lnTo>
                    <a:pt x="165100" y="203200"/>
                  </a:lnTo>
                  <a:lnTo>
                    <a:pt x="177800" y="190500"/>
                  </a:lnTo>
                  <a:lnTo>
                    <a:pt x="177800" y="177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2" name="Freeform 321"/>
            <p:cNvSpPr/>
            <p:nvPr/>
          </p:nvSpPr>
          <p:spPr>
            <a:xfrm>
              <a:off x="4089400" y="3619500"/>
              <a:ext cx="12701" cy="279401"/>
            </a:xfrm>
            <a:custGeom>
              <a:avLst/>
              <a:gdLst/>
              <a:ahLst/>
              <a:cxnLst/>
              <a:rect l="0" t="0" r="0" b="0"/>
              <a:pathLst>
                <a:path w="12701" h="279401">
                  <a:moveTo>
                    <a:pt x="12700" y="0"/>
                  </a:moveTo>
                  <a:lnTo>
                    <a:pt x="12700" y="12700"/>
                  </a:lnTo>
                  <a:lnTo>
                    <a:pt x="12700" y="38100"/>
                  </a:lnTo>
                  <a:lnTo>
                    <a:pt x="12700" y="76200"/>
                  </a:lnTo>
                  <a:lnTo>
                    <a:pt x="12700" y="114300"/>
                  </a:lnTo>
                  <a:lnTo>
                    <a:pt x="12700" y="152400"/>
                  </a:lnTo>
                  <a:lnTo>
                    <a:pt x="12700" y="190500"/>
                  </a:lnTo>
                  <a:lnTo>
                    <a:pt x="12700" y="215900"/>
                  </a:lnTo>
                  <a:lnTo>
                    <a:pt x="0" y="241300"/>
                  </a:lnTo>
                  <a:lnTo>
                    <a:pt x="0" y="266700"/>
                  </a:lnTo>
                  <a:lnTo>
                    <a:pt x="0" y="279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3" name="Freeform 322"/>
            <p:cNvSpPr/>
            <p:nvPr/>
          </p:nvSpPr>
          <p:spPr>
            <a:xfrm>
              <a:off x="4165600" y="3657600"/>
              <a:ext cx="127001" cy="177801"/>
            </a:xfrm>
            <a:custGeom>
              <a:avLst/>
              <a:gdLst/>
              <a:ahLst/>
              <a:cxnLst/>
              <a:rect l="0" t="0" r="0" b="0"/>
              <a:pathLst>
                <a:path w="127001" h="177801">
                  <a:moveTo>
                    <a:pt x="25400" y="50800"/>
                  </a:moveTo>
                  <a:lnTo>
                    <a:pt x="25400" y="63500"/>
                  </a:lnTo>
                  <a:lnTo>
                    <a:pt x="25400" y="63500"/>
                  </a:lnTo>
                  <a:lnTo>
                    <a:pt x="25400" y="88900"/>
                  </a:lnTo>
                  <a:lnTo>
                    <a:pt x="50800" y="165100"/>
                  </a:lnTo>
                  <a:lnTo>
                    <a:pt x="63500" y="177800"/>
                  </a:lnTo>
                  <a:lnTo>
                    <a:pt x="76200" y="177800"/>
                  </a:lnTo>
                  <a:lnTo>
                    <a:pt x="88900" y="165100"/>
                  </a:lnTo>
                  <a:lnTo>
                    <a:pt x="114300" y="152400"/>
                  </a:lnTo>
                  <a:lnTo>
                    <a:pt x="127000" y="114300"/>
                  </a:lnTo>
                  <a:lnTo>
                    <a:pt x="127000" y="88900"/>
                  </a:lnTo>
                  <a:lnTo>
                    <a:pt x="127000" y="63500"/>
                  </a:lnTo>
                  <a:lnTo>
                    <a:pt x="127000" y="25400"/>
                  </a:lnTo>
                  <a:lnTo>
                    <a:pt x="101600" y="12700"/>
                  </a:lnTo>
                  <a:lnTo>
                    <a:pt x="76200" y="0"/>
                  </a:lnTo>
                  <a:lnTo>
                    <a:pt x="50800" y="0"/>
                  </a:lnTo>
                  <a:lnTo>
                    <a:pt x="25400" y="0"/>
                  </a:lnTo>
                  <a:lnTo>
                    <a:pt x="12700" y="12700"/>
                  </a:lnTo>
                  <a:lnTo>
                    <a:pt x="0" y="25400"/>
                  </a:lnTo>
                  <a:lnTo>
                    <a:pt x="0" y="25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" name="Freeform 323"/>
            <p:cNvSpPr/>
            <p:nvPr/>
          </p:nvSpPr>
          <p:spPr>
            <a:xfrm>
              <a:off x="4343400" y="3695700"/>
              <a:ext cx="152401" cy="139701"/>
            </a:xfrm>
            <a:custGeom>
              <a:avLst/>
              <a:gdLst/>
              <a:ahLst/>
              <a:cxnLst/>
              <a:rect l="0" t="0" r="0" b="0"/>
              <a:pathLst>
                <a:path w="152401" h="139701">
                  <a:moveTo>
                    <a:pt x="0" y="0"/>
                  </a:moveTo>
                  <a:lnTo>
                    <a:pt x="12700" y="25400"/>
                  </a:lnTo>
                  <a:lnTo>
                    <a:pt x="38100" y="50800"/>
                  </a:lnTo>
                  <a:lnTo>
                    <a:pt x="50800" y="63500"/>
                  </a:lnTo>
                  <a:lnTo>
                    <a:pt x="63500" y="76200"/>
                  </a:lnTo>
                  <a:lnTo>
                    <a:pt x="76200" y="101600"/>
                  </a:lnTo>
                  <a:lnTo>
                    <a:pt x="88900" y="114300"/>
                  </a:lnTo>
                  <a:lnTo>
                    <a:pt x="114300" y="114300"/>
                  </a:lnTo>
                  <a:lnTo>
                    <a:pt x="127000" y="127000"/>
                  </a:lnTo>
                  <a:lnTo>
                    <a:pt x="152400" y="139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" name="Freeform 324"/>
            <p:cNvSpPr/>
            <p:nvPr/>
          </p:nvSpPr>
          <p:spPr>
            <a:xfrm>
              <a:off x="4368800" y="3683000"/>
              <a:ext cx="127001" cy="177801"/>
            </a:xfrm>
            <a:custGeom>
              <a:avLst/>
              <a:gdLst/>
              <a:ahLst/>
              <a:cxnLst/>
              <a:rect l="0" t="0" r="0" b="0"/>
              <a:pathLst>
                <a:path w="127001" h="177801">
                  <a:moveTo>
                    <a:pt x="127000" y="0"/>
                  </a:moveTo>
                  <a:lnTo>
                    <a:pt x="127000" y="0"/>
                  </a:lnTo>
                  <a:lnTo>
                    <a:pt x="127000" y="12700"/>
                  </a:lnTo>
                  <a:lnTo>
                    <a:pt x="76200" y="76200"/>
                  </a:lnTo>
                  <a:lnTo>
                    <a:pt x="63500" y="101600"/>
                  </a:lnTo>
                  <a:lnTo>
                    <a:pt x="38100" y="127000"/>
                  </a:lnTo>
                  <a:lnTo>
                    <a:pt x="25400" y="152400"/>
                  </a:lnTo>
                  <a:lnTo>
                    <a:pt x="12700" y="177800"/>
                  </a:lnTo>
                  <a:lnTo>
                    <a:pt x="0" y="177800"/>
                  </a:lnTo>
                  <a:lnTo>
                    <a:pt x="12700" y="177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" name="Freeform 325"/>
            <p:cNvSpPr/>
            <p:nvPr/>
          </p:nvSpPr>
          <p:spPr>
            <a:xfrm>
              <a:off x="4572000" y="3594100"/>
              <a:ext cx="101601" cy="88901"/>
            </a:xfrm>
            <a:custGeom>
              <a:avLst/>
              <a:gdLst/>
              <a:ahLst/>
              <a:cxnLst/>
              <a:rect l="0" t="0" r="0" b="0"/>
              <a:pathLst>
                <a:path w="101601" h="88901">
                  <a:moveTo>
                    <a:pt x="12700" y="0"/>
                  </a:moveTo>
                  <a:lnTo>
                    <a:pt x="25400" y="0"/>
                  </a:lnTo>
                  <a:lnTo>
                    <a:pt x="25400" y="0"/>
                  </a:lnTo>
                  <a:lnTo>
                    <a:pt x="25400" y="25400"/>
                  </a:lnTo>
                  <a:lnTo>
                    <a:pt x="12700" y="63500"/>
                  </a:lnTo>
                  <a:lnTo>
                    <a:pt x="0" y="63500"/>
                  </a:lnTo>
                  <a:lnTo>
                    <a:pt x="0" y="63500"/>
                  </a:lnTo>
                  <a:lnTo>
                    <a:pt x="0" y="76200"/>
                  </a:lnTo>
                  <a:lnTo>
                    <a:pt x="0" y="88900"/>
                  </a:lnTo>
                  <a:lnTo>
                    <a:pt x="25400" y="76200"/>
                  </a:lnTo>
                  <a:lnTo>
                    <a:pt x="50800" y="63500"/>
                  </a:lnTo>
                  <a:lnTo>
                    <a:pt x="63500" y="63500"/>
                  </a:lnTo>
                  <a:lnTo>
                    <a:pt x="76200" y="63500"/>
                  </a:lnTo>
                  <a:lnTo>
                    <a:pt x="101600" y="63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" name="Freeform 326"/>
            <p:cNvSpPr/>
            <p:nvPr/>
          </p:nvSpPr>
          <p:spPr>
            <a:xfrm>
              <a:off x="3898900" y="3619500"/>
              <a:ext cx="127001" cy="1"/>
            </a:xfrm>
            <a:custGeom>
              <a:avLst/>
              <a:gdLst/>
              <a:ahLst/>
              <a:cxnLst/>
              <a:rect l="0" t="0" r="0" b="0"/>
              <a:pathLst>
                <a:path w="127001" h="1">
                  <a:moveTo>
                    <a:pt x="0" y="0"/>
                  </a:moveTo>
                  <a:lnTo>
                    <a:pt x="63500" y="0"/>
                  </a:lnTo>
                  <a:lnTo>
                    <a:pt x="114300" y="0"/>
                  </a:lnTo>
                  <a:lnTo>
                    <a:pt x="1270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8" name="Freeform 327"/>
            <p:cNvSpPr/>
            <p:nvPr/>
          </p:nvSpPr>
          <p:spPr>
            <a:xfrm>
              <a:off x="4013200" y="4622800"/>
              <a:ext cx="152401" cy="304801"/>
            </a:xfrm>
            <a:custGeom>
              <a:avLst/>
              <a:gdLst/>
              <a:ahLst/>
              <a:cxnLst/>
              <a:rect l="0" t="0" r="0" b="0"/>
              <a:pathLst>
                <a:path w="152401" h="304801">
                  <a:moveTo>
                    <a:pt x="12700" y="63500"/>
                  </a:moveTo>
                  <a:lnTo>
                    <a:pt x="0" y="50800"/>
                  </a:lnTo>
                  <a:lnTo>
                    <a:pt x="0" y="50800"/>
                  </a:lnTo>
                  <a:lnTo>
                    <a:pt x="50800" y="12700"/>
                  </a:lnTo>
                  <a:lnTo>
                    <a:pt x="63500" y="0"/>
                  </a:lnTo>
                  <a:lnTo>
                    <a:pt x="88900" y="0"/>
                  </a:lnTo>
                  <a:lnTo>
                    <a:pt x="114300" y="0"/>
                  </a:lnTo>
                  <a:lnTo>
                    <a:pt x="127000" y="0"/>
                  </a:lnTo>
                  <a:lnTo>
                    <a:pt x="139700" y="25400"/>
                  </a:lnTo>
                  <a:lnTo>
                    <a:pt x="139700" y="50800"/>
                  </a:lnTo>
                  <a:lnTo>
                    <a:pt x="127000" y="76200"/>
                  </a:lnTo>
                  <a:lnTo>
                    <a:pt x="114300" y="101600"/>
                  </a:lnTo>
                  <a:lnTo>
                    <a:pt x="88900" y="127000"/>
                  </a:lnTo>
                  <a:lnTo>
                    <a:pt x="88900" y="139700"/>
                  </a:lnTo>
                  <a:lnTo>
                    <a:pt x="63500" y="165100"/>
                  </a:lnTo>
                  <a:lnTo>
                    <a:pt x="63500" y="165100"/>
                  </a:lnTo>
                  <a:lnTo>
                    <a:pt x="63500" y="177800"/>
                  </a:lnTo>
                  <a:lnTo>
                    <a:pt x="63500" y="165100"/>
                  </a:lnTo>
                  <a:lnTo>
                    <a:pt x="63500" y="152400"/>
                  </a:lnTo>
                  <a:lnTo>
                    <a:pt x="114300" y="139700"/>
                  </a:lnTo>
                  <a:lnTo>
                    <a:pt x="127000" y="139700"/>
                  </a:lnTo>
                  <a:lnTo>
                    <a:pt x="139700" y="152400"/>
                  </a:lnTo>
                  <a:lnTo>
                    <a:pt x="152400" y="165100"/>
                  </a:lnTo>
                  <a:lnTo>
                    <a:pt x="139700" y="177800"/>
                  </a:lnTo>
                  <a:lnTo>
                    <a:pt x="139700" y="203200"/>
                  </a:lnTo>
                  <a:lnTo>
                    <a:pt x="127000" y="241300"/>
                  </a:lnTo>
                  <a:lnTo>
                    <a:pt x="101600" y="266700"/>
                  </a:lnTo>
                  <a:lnTo>
                    <a:pt x="88900" y="279400"/>
                  </a:lnTo>
                  <a:lnTo>
                    <a:pt x="63500" y="292100"/>
                  </a:lnTo>
                  <a:lnTo>
                    <a:pt x="50800" y="292100"/>
                  </a:lnTo>
                  <a:lnTo>
                    <a:pt x="38100" y="292100"/>
                  </a:lnTo>
                  <a:lnTo>
                    <a:pt x="38100" y="304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9" name="Freeform 328"/>
            <p:cNvSpPr/>
            <p:nvPr/>
          </p:nvSpPr>
          <p:spPr>
            <a:xfrm>
              <a:off x="4254500" y="4673600"/>
              <a:ext cx="152401" cy="152401"/>
            </a:xfrm>
            <a:custGeom>
              <a:avLst/>
              <a:gdLst/>
              <a:ahLst/>
              <a:cxnLst/>
              <a:rect l="0" t="0" r="0" b="0"/>
              <a:pathLst>
                <a:path w="152401" h="152401">
                  <a:moveTo>
                    <a:pt x="0" y="0"/>
                  </a:moveTo>
                  <a:lnTo>
                    <a:pt x="25400" y="25400"/>
                  </a:lnTo>
                  <a:lnTo>
                    <a:pt x="38100" y="50800"/>
                  </a:lnTo>
                  <a:lnTo>
                    <a:pt x="63500" y="76200"/>
                  </a:lnTo>
                  <a:lnTo>
                    <a:pt x="88900" y="88900"/>
                  </a:lnTo>
                  <a:lnTo>
                    <a:pt x="101600" y="127000"/>
                  </a:lnTo>
                  <a:lnTo>
                    <a:pt x="127000" y="139700"/>
                  </a:lnTo>
                  <a:lnTo>
                    <a:pt x="127000" y="152400"/>
                  </a:lnTo>
                  <a:lnTo>
                    <a:pt x="152400" y="152400"/>
                  </a:lnTo>
                  <a:lnTo>
                    <a:pt x="139700" y="152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0" name="Freeform 329"/>
            <p:cNvSpPr/>
            <p:nvPr/>
          </p:nvSpPr>
          <p:spPr>
            <a:xfrm>
              <a:off x="4229100" y="4622800"/>
              <a:ext cx="165101" cy="292101"/>
            </a:xfrm>
            <a:custGeom>
              <a:avLst/>
              <a:gdLst/>
              <a:ahLst/>
              <a:cxnLst/>
              <a:rect l="0" t="0" r="0" b="0"/>
              <a:pathLst>
                <a:path w="165101" h="292101">
                  <a:moveTo>
                    <a:pt x="165100" y="0"/>
                  </a:moveTo>
                  <a:lnTo>
                    <a:pt x="139700" y="38100"/>
                  </a:lnTo>
                  <a:lnTo>
                    <a:pt x="114300" y="76200"/>
                  </a:lnTo>
                  <a:lnTo>
                    <a:pt x="101600" y="114300"/>
                  </a:lnTo>
                  <a:lnTo>
                    <a:pt x="76200" y="152400"/>
                  </a:lnTo>
                  <a:lnTo>
                    <a:pt x="63500" y="190500"/>
                  </a:lnTo>
                  <a:lnTo>
                    <a:pt x="25400" y="241300"/>
                  </a:lnTo>
                  <a:lnTo>
                    <a:pt x="12700" y="266700"/>
                  </a:lnTo>
                  <a:lnTo>
                    <a:pt x="0" y="292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1" name="Freeform 330"/>
            <p:cNvSpPr/>
            <p:nvPr/>
          </p:nvSpPr>
          <p:spPr>
            <a:xfrm>
              <a:off x="9131300" y="4343400"/>
              <a:ext cx="1" cy="1"/>
            </a:xfrm>
            <a:custGeom>
              <a:avLst/>
              <a:gdLst/>
              <a:ahLst/>
              <a:cxnLst/>
              <a:rect l="0" t="0" r="0" b="0"/>
              <a:pathLst>
                <a:path w="1" h="1">
                  <a:moveTo>
                    <a:pt x="0" y="0"/>
                  </a:moveTo>
                  <a:close/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1">
                          <a:tint val="100000"/>
                          <a:shade val="100000"/>
                          <a:satMod val="130000"/>
                        </a:schemeClr>
                      </a:gs>
                      <a:gs pos="100000">
                        <a:schemeClr val="accent1">
                          <a:tint val="50000"/>
                          <a:shade val="100000"/>
                          <a:satMod val="350000"/>
                        </a:schemeClr>
                      </a:gs>
                    </a:gsLst>
                    <a:lin ang="16200000" scaled="0"/>
                  </a:gradFill>
                </a14:hiddenFill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2" name="Freeform 331"/>
            <p:cNvSpPr/>
            <p:nvPr/>
          </p:nvSpPr>
          <p:spPr>
            <a:xfrm>
              <a:off x="3835400" y="4127500"/>
              <a:ext cx="203201" cy="292101"/>
            </a:xfrm>
            <a:custGeom>
              <a:avLst/>
              <a:gdLst/>
              <a:ahLst/>
              <a:cxnLst/>
              <a:rect l="0" t="0" r="0" b="0"/>
              <a:pathLst>
                <a:path w="203201" h="292101">
                  <a:moveTo>
                    <a:pt x="177800" y="0"/>
                  </a:moveTo>
                  <a:lnTo>
                    <a:pt x="177800" y="12700"/>
                  </a:lnTo>
                  <a:lnTo>
                    <a:pt x="177800" y="12700"/>
                  </a:lnTo>
                  <a:lnTo>
                    <a:pt x="127000" y="12700"/>
                  </a:lnTo>
                  <a:lnTo>
                    <a:pt x="114300" y="12700"/>
                  </a:lnTo>
                  <a:lnTo>
                    <a:pt x="88900" y="12700"/>
                  </a:lnTo>
                  <a:lnTo>
                    <a:pt x="88900" y="12700"/>
                  </a:lnTo>
                  <a:lnTo>
                    <a:pt x="76200" y="12700"/>
                  </a:lnTo>
                  <a:lnTo>
                    <a:pt x="63500" y="12700"/>
                  </a:lnTo>
                  <a:lnTo>
                    <a:pt x="50800" y="63500"/>
                  </a:lnTo>
                  <a:lnTo>
                    <a:pt x="38100" y="76200"/>
                  </a:lnTo>
                  <a:lnTo>
                    <a:pt x="38100" y="101600"/>
                  </a:lnTo>
                  <a:lnTo>
                    <a:pt x="50800" y="114300"/>
                  </a:lnTo>
                  <a:lnTo>
                    <a:pt x="63500" y="127000"/>
                  </a:lnTo>
                  <a:lnTo>
                    <a:pt x="63500" y="127000"/>
                  </a:lnTo>
                  <a:lnTo>
                    <a:pt x="88900" y="127000"/>
                  </a:lnTo>
                  <a:lnTo>
                    <a:pt x="114300" y="127000"/>
                  </a:lnTo>
                  <a:lnTo>
                    <a:pt x="127000" y="127000"/>
                  </a:lnTo>
                  <a:lnTo>
                    <a:pt x="152400" y="127000"/>
                  </a:lnTo>
                  <a:lnTo>
                    <a:pt x="177800" y="139700"/>
                  </a:lnTo>
                  <a:lnTo>
                    <a:pt x="190500" y="165100"/>
                  </a:lnTo>
                  <a:lnTo>
                    <a:pt x="203200" y="177800"/>
                  </a:lnTo>
                  <a:lnTo>
                    <a:pt x="203200" y="190500"/>
                  </a:lnTo>
                  <a:lnTo>
                    <a:pt x="190500" y="203200"/>
                  </a:lnTo>
                  <a:lnTo>
                    <a:pt x="203200" y="203200"/>
                  </a:lnTo>
                  <a:lnTo>
                    <a:pt x="203200" y="215900"/>
                  </a:lnTo>
                  <a:lnTo>
                    <a:pt x="152400" y="254000"/>
                  </a:lnTo>
                  <a:lnTo>
                    <a:pt x="114300" y="279400"/>
                  </a:lnTo>
                  <a:lnTo>
                    <a:pt x="88900" y="279400"/>
                  </a:lnTo>
                  <a:lnTo>
                    <a:pt x="63500" y="279400"/>
                  </a:lnTo>
                  <a:lnTo>
                    <a:pt x="50800" y="279400"/>
                  </a:lnTo>
                  <a:lnTo>
                    <a:pt x="25400" y="279400"/>
                  </a:lnTo>
                  <a:lnTo>
                    <a:pt x="12700" y="279400"/>
                  </a:lnTo>
                  <a:lnTo>
                    <a:pt x="0" y="279400"/>
                  </a:lnTo>
                  <a:lnTo>
                    <a:pt x="0" y="2921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3" name="Freeform 332"/>
            <p:cNvSpPr/>
            <p:nvPr/>
          </p:nvSpPr>
          <p:spPr>
            <a:xfrm>
              <a:off x="4508500" y="4140200"/>
              <a:ext cx="203201" cy="203201"/>
            </a:xfrm>
            <a:custGeom>
              <a:avLst/>
              <a:gdLst/>
              <a:ahLst/>
              <a:cxnLst/>
              <a:rect l="0" t="0" r="0" b="0"/>
              <a:pathLst>
                <a:path w="203201" h="203201">
                  <a:moveTo>
                    <a:pt x="38100" y="25400"/>
                  </a:moveTo>
                  <a:lnTo>
                    <a:pt x="38100" y="38100"/>
                  </a:lnTo>
                  <a:lnTo>
                    <a:pt x="38100" y="25400"/>
                  </a:lnTo>
                  <a:lnTo>
                    <a:pt x="63500" y="0"/>
                  </a:lnTo>
                  <a:lnTo>
                    <a:pt x="76200" y="0"/>
                  </a:lnTo>
                  <a:lnTo>
                    <a:pt x="101600" y="0"/>
                  </a:lnTo>
                  <a:lnTo>
                    <a:pt x="114300" y="0"/>
                  </a:lnTo>
                  <a:lnTo>
                    <a:pt x="114300" y="12700"/>
                  </a:lnTo>
                  <a:lnTo>
                    <a:pt x="127000" y="25400"/>
                  </a:lnTo>
                  <a:lnTo>
                    <a:pt x="127000" y="50800"/>
                  </a:lnTo>
                  <a:lnTo>
                    <a:pt x="114300" y="88900"/>
                  </a:lnTo>
                  <a:lnTo>
                    <a:pt x="114300" y="114300"/>
                  </a:lnTo>
                  <a:lnTo>
                    <a:pt x="88900" y="152400"/>
                  </a:lnTo>
                  <a:lnTo>
                    <a:pt x="63500" y="177800"/>
                  </a:lnTo>
                  <a:lnTo>
                    <a:pt x="50800" y="190500"/>
                  </a:lnTo>
                  <a:lnTo>
                    <a:pt x="25400" y="203200"/>
                  </a:lnTo>
                  <a:lnTo>
                    <a:pt x="12700" y="203200"/>
                  </a:lnTo>
                  <a:lnTo>
                    <a:pt x="0" y="203200"/>
                  </a:lnTo>
                  <a:lnTo>
                    <a:pt x="0" y="203200"/>
                  </a:lnTo>
                  <a:lnTo>
                    <a:pt x="0" y="203200"/>
                  </a:lnTo>
                  <a:lnTo>
                    <a:pt x="12700" y="165100"/>
                  </a:lnTo>
                  <a:lnTo>
                    <a:pt x="12700" y="152400"/>
                  </a:lnTo>
                  <a:lnTo>
                    <a:pt x="50800" y="139700"/>
                  </a:lnTo>
                  <a:lnTo>
                    <a:pt x="63500" y="139700"/>
                  </a:lnTo>
                  <a:lnTo>
                    <a:pt x="101600" y="139700"/>
                  </a:lnTo>
                  <a:lnTo>
                    <a:pt x="127000" y="152400"/>
                  </a:lnTo>
                  <a:lnTo>
                    <a:pt x="139700" y="152400"/>
                  </a:lnTo>
                  <a:lnTo>
                    <a:pt x="165100" y="177800"/>
                  </a:lnTo>
                  <a:lnTo>
                    <a:pt x="203200" y="190500"/>
                  </a:lnTo>
                  <a:lnTo>
                    <a:pt x="203200" y="1905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4" name="Freeform 333"/>
            <p:cNvSpPr/>
            <p:nvPr/>
          </p:nvSpPr>
          <p:spPr>
            <a:xfrm>
              <a:off x="4076700" y="4267200"/>
              <a:ext cx="152401" cy="139701"/>
            </a:xfrm>
            <a:custGeom>
              <a:avLst/>
              <a:gdLst/>
              <a:ahLst/>
              <a:cxnLst/>
              <a:rect l="0" t="0" r="0" b="0"/>
              <a:pathLst>
                <a:path w="152401" h="139701">
                  <a:moveTo>
                    <a:pt x="0" y="0"/>
                  </a:moveTo>
                  <a:lnTo>
                    <a:pt x="0" y="12700"/>
                  </a:lnTo>
                  <a:lnTo>
                    <a:pt x="25400" y="50800"/>
                  </a:lnTo>
                  <a:lnTo>
                    <a:pt x="63500" y="76200"/>
                  </a:lnTo>
                  <a:lnTo>
                    <a:pt x="76200" y="76200"/>
                  </a:lnTo>
                  <a:lnTo>
                    <a:pt x="101600" y="101600"/>
                  </a:lnTo>
                  <a:lnTo>
                    <a:pt x="114300" y="114300"/>
                  </a:lnTo>
                  <a:lnTo>
                    <a:pt x="139700" y="114300"/>
                  </a:lnTo>
                  <a:lnTo>
                    <a:pt x="152400" y="139700"/>
                  </a:lnTo>
                  <a:lnTo>
                    <a:pt x="139700" y="1270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5" name="Freeform 334"/>
            <p:cNvSpPr/>
            <p:nvPr/>
          </p:nvSpPr>
          <p:spPr>
            <a:xfrm>
              <a:off x="4076700" y="4229100"/>
              <a:ext cx="152401" cy="190501"/>
            </a:xfrm>
            <a:custGeom>
              <a:avLst/>
              <a:gdLst/>
              <a:ahLst/>
              <a:cxnLst/>
              <a:rect l="0" t="0" r="0" b="0"/>
              <a:pathLst>
                <a:path w="152401" h="190501">
                  <a:moveTo>
                    <a:pt x="152400" y="0"/>
                  </a:moveTo>
                  <a:lnTo>
                    <a:pt x="127000" y="38100"/>
                  </a:lnTo>
                  <a:lnTo>
                    <a:pt x="114300" y="63500"/>
                  </a:lnTo>
                  <a:lnTo>
                    <a:pt x="88900" y="76200"/>
                  </a:lnTo>
                  <a:lnTo>
                    <a:pt x="76200" y="88900"/>
                  </a:lnTo>
                  <a:lnTo>
                    <a:pt x="50800" y="114300"/>
                  </a:lnTo>
                  <a:lnTo>
                    <a:pt x="25400" y="139700"/>
                  </a:lnTo>
                  <a:lnTo>
                    <a:pt x="12700" y="152400"/>
                  </a:lnTo>
                  <a:lnTo>
                    <a:pt x="0" y="177800"/>
                  </a:lnTo>
                  <a:lnTo>
                    <a:pt x="0" y="1905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6" name="Freeform 335"/>
            <p:cNvSpPr/>
            <p:nvPr/>
          </p:nvSpPr>
          <p:spPr>
            <a:xfrm>
              <a:off x="4800600" y="4178300"/>
              <a:ext cx="177801" cy="139701"/>
            </a:xfrm>
            <a:custGeom>
              <a:avLst/>
              <a:gdLst/>
              <a:ahLst/>
              <a:cxnLst/>
              <a:rect l="0" t="0" r="0" b="0"/>
              <a:pathLst>
                <a:path w="177801" h="139701">
                  <a:moveTo>
                    <a:pt x="0" y="1270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5400" y="50800"/>
                  </a:lnTo>
                  <a:lnTo>
                    <a:pt x="50800" y="50800"/>
                  </a:lnTo>
                  <a:lnTo>
                    <a:pt x="63500" y="76200"/>
                  </a:lnTo>
                  <a:lnTo>
                    <a:pt x="88900" y="76200"/>
                  </a:lnTo>
                  <a:lnTo>
                    <a:pt x="114300" y="101600"/>
                  </a:lnTo>
                  <a:lnTo>
                    <a:pt x="114300" y="114300"/>
                  </a:lnTo>
                  <a:lnTo>
                    <a:pt x="139700" y="114300"/>
                  </a:lnTo>
                  <a:lnTo>
                    <a:pt x="152400" y="127000"/>
                  </a:lnTo>
                  <a:lnTo>
                    <a:pt x="165100" y="139700"/>
                  </a:lnTo>
                  <a:lnTo>
                    <a:pt x="177800" y="139700"/>
                  </a:lnTo>
                  <a:lnTo>
                    <a:pt x="177800" y="1397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7" name="Freeform 336"/>
            <p:cNvSpPr/>
            <p:nvPr/>
          </p:nvSpPr>
          <p:spPr>
            <a:xfrm>
              <a:off x="4762500" y="4140200"/>
              <a:ext cx="203201" cy="215901"/>
            </a:xfrm>
            <a:custGeom>
              <a:avLst/>
              <a:gdLst/>
              <a:ahLst/>
              <a:cxnLst/>
              <a:rect l="0" t="0" r="0" b="0"/>
              <a:pathLst>
                <a:path w="203201" h="215901">
                  <a:moveTo>
                    <a:pt x="203200" y="0"/>
                  </a:moveTo>
                  <a:lnTo>
                    <a:pt x="190500" y="0"/>
                  </a:lnTo>
                  <a:lnTo>
                    <a:pt x="177800" y="25400"/>
                  </a:lnTo>
                  <a:lnTo>
                    <a:pt x="152400" y="38100"/>
                  </a:lnTo>
                  <a:lnTo>
                    <a:pt x="152400" y="50800"/>
                  </a:lnTo>
                  <a:lnTo>
                    <a:pt x="127000" y="76200"/>
                  </a:lnTo>
                  <a:lnTo>
                    <a:pt x="114300" y="88900"/>
                  </a:lnTo>
                  <a:lnTo>
                    <a:pt x="101600" y="114300"/>
                  </a:lnTo>
                  <a:lnTo>
                    <a:pt x="76200" y="127000"/>
                  </a:lnTo>
                  <a:lnTo>
                    <a:pt x="63500" y="152400"/>
                  </a:lnTo>
                  <a:lnTo>
                    <a:pt x="38100" y="165100"/>
                  </a:lnTo>
                  <a:lnTo>
                    <a:pt x="25400" y="190500"/>
                  </a:lnTo>
                  <a:lnTo>
                    <a:pt x="0" y="203200"/>
                  </a:lnTo>
                  <a:lnTo>
                    <a:pt x="0" y="2159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8" name="Freeform 337"/>
            <p:cNvSpPr/>
            <p:nvPr/>
          </p:nvSpPr>
          <p:spPr>
            <a:xfrm>
              <a:off x="4406900" y="4229100"/>
              <a:ext cx="50801" cy="25401"/>
            </a:xfrm>
            <a:custGeom>
              <a:avLst/>
              <a:gdLst/>
              <a:ahLst/>
              <a:cxnLst/>
              <a:rect l="0" t="0" r="0" b="0"/>
              <a:pathLst>
                <a:path w="50801" h="25401">
                  <a:moveTo>
                    <a:pt x="0" y="0"/>
                  </a:moveTo>
                  <a:lnTo>
                    <a:pt x="12700" y="0"/>
                  </a:lnTo>
                  <a:lnTo>
                    <a:pt x="50800" y="254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" name="Freeform 338"/>
            <p:cNvSpPr/>
            <p:nvPr/>
          </p:nvSpPr>
          <p:spPr>
            <a:xfrm>
              <a:off x="5499100" y="3581400"/>
              <a:ext cx="1257301" cy="876301"/>
            </a:xfrm>
            <a:custGeom>
              <a:avLst/>
              <a:gdLst/>
              <a:ahLst/>
              <a:cxnLst/>
              <a:rect l="0" t="0" r="0" b="0"/>
              <a:pathLst>
                <a:path w="1257301" h="876301">
                  <a:moveTo>
                    <a:pt x="50800" y="101600"/>
                  </a:moveTo>
                  <a:lnTo>
                    <a:pt x="50800" y="114300"/>
                  </a:lnTo>
                  <a:lnTo>
                    <a:pt x="50800" y="127000"/>
                  </a:lnTo>
                  <a:lnTo>
                    <a:pt x="50800" y="165100"/>
                  </a:lnTo>
                  <a:lnTo>
                    <a:pt x="50800" y="177800"/>
                  </a:lnTo>
                  <a:lnTo>
                    <a:pt x="50800" y="190500"/>
                  </a:lnTo>
                  <a:lnTo>
                    <a:pt x="50800" y="215900"/>
                  </a:lnTo>
                  <a:lnTo>
                    <a:pt x="50800" y="241300"/>
                  </a:lnTo>
                  <a:lnTo>
                    <a:pt x="50800" y="266700"/>
                  </a:lnTo>
                  <a:lnTo>
                    <a:pt x="38100" y="292100"/>
                  </a:lnTo>
                  <a:lnTo>
                    <a:pt x="38100" y="330200"/>
                  </a:lnTo>
                  <a:lnTo>
                    <a:pt x="38100" y="368300"/>
                  </a:lnTo>
                  <a:lnTo>
                    <a:pt x="38100" y="406400"/>
                  </a:lnTo>
                  <a:lnTo>
                    <a:pt x="25400" y="431800"/>
                  </a:lnTo>
                  <a:lnTo>
                    <a:pt x="25400" y="482600"/>
                  </a:lnTo>
                  <a:lnTo>
                    <a:pt x="25400" y="520700"/>
                  </a:lnTo>
                  <a:lnTo>
                    <a:pt x="25400" y="558800"/>
                  </a:lnTo>
                  <a:lnTo>
                    <a:pt x="25400" y="596900"/>
                  </a:lnTo>
                  <a:lnTo>
                    <a:pt x="25400" y="622300"/>
                  </a:lnTo>
                  <a:lnTo>
                    <a:pt x="12700" y="660400"/>
                  </a:lnTo>
                  <a:lnTo>
                    <a:pt x="12700" y="698500"/>
                  </a:lnTo>
                  <a:lnTo>
                    <a:pt x="12700" y="723900"/>
                  </a:lnTo>
                  <a:lnTo>
                    <a:pt x="0" y="749300"/>
                  </a:lnTo>
                  <a:lnTo>
                    <a:pt x="0" y="774700"/>
                  </a:lnTo>
                  <a:lnTo>
                    <a:pt x="0" y="800100"/>
                  </a:lnTo>
                  <a:lnTo>
                    <a:pt x="0" y="812800"/>
                  </a:lnTo>
                  <a:lnTo>
                    <a:pt x="12700" y="850900"/>
                  </a:lnTo>
                  <a:lnTo>
                    <a:pt x="38100" y="863600"/>
                  </a:lnTo>
                  <a:lnTo>
                    <a:pt x="50800" y="876300"/>
                  </a:lnTo>
                  <a:lnTo>
                    <a:pt x="63500" y="876300"/>
                  </a:lnTo>
                  <a:lnTo>
                    <a:pt x="76200" y="876300"/>
                  </a:lnTo>
                  <a:lnTo>
                    <a:pt x="114300" y="876300"/>
                  </a:lnTo>
                  <a:lnTo>
                    <a:pt x="139700" y="876300"/>
                  </a:lnTo>
                  <a:lnTo>
                    <a:pt x="165100" y="863600"/>
                  </a:lnTo>
                  <a:lnTo>
                    <a:pt x="190500" y="863600"/>
                  </a:lnTo>
                  <a:lnTo>
                    <a:pt x="228600" y="863600"/>
                  </a:lnTo>
                  <a:lnTo>
                    <a:pt x="266700" y="863600"/>
                  </a:lnTo>
                  <a:lnTo>
                    <a:pt x="304800" y="850900"/>
                  </a:lnTo>
                  <a:lnTo>
                    <a:pt x="342900" y="850900"/>
                  </a:lnTo>
                  <a:lnTo>
                    <a:pt x="381000" y="850900"/>
                  </a:lnTo>
                  <a:lnTo>
                    <a:pt x="431800" y="850900"/>
                  </a:lnTo>
                  <a:lnTo>
                    <a:pt x="469900" y="850900"/>
                  </a:lnTo>
                  <a:lnTo>
                    <a:pt x="508000" y="850900"/>
                  </a:lnTo>
                  <a:lnTo>
                    <a:pt x="558800" y="850900"/>
                  </a:lnTo>
                  <a:lnTo>
                    <a:pt x="609600" y="850900"/>
                  </a:lnTo>
                  <a:lnTo>
                    <a:pt x="647700" y="850900"/>
                  </a:lnTo>
                  <a:lnTo>
                    <a:pt x="698500" y="850900"/>
                  </a:lnTo>
                  <a:lnTo>
                    <a:pt x="736600" y="850900"/>
                  </a:lnTo>
                  <a:lnTo>
                    <a:pt x="787400" y="850900"/>
                  </a:lnTo>
                  <a:lnTo>
                    <a:pt x="838200" y="850900"/>
                  </a:lnTo>
                  <a:lnTo>
                    <a:pt x="863600" y="850900"/>
                  </a:lnTo>
                  <a:lnTo>
                    <a:pt x="914400" y="850900"/>
                  </a:lnTo>
                  <a:lnTo>
                    <a:pt x="952500" y="850900"/>
                  </a:lnTo>
                  <a:lnTo>
                    <a:pt x="977900" y="850900"/>
                  </a:lnTo>
                  <a:lnTo>
                    <a:pt x="1016000" y="850900"/>
                  </a:lnTo>
                  <a:lnTo>
                    <a:pt x="1054100" y="850900"/>
                  </a:lnTo>
                  <a:lnTo>
                    <a:pt x="1079500" y="850900"/>
                  </a:lnTo>
                  <a:lnTo>
                    <a:pt x="1104900" y="850900"/>
                  </a:lnTo>
                  <a:lnTo>
                    <a:pt x="1130300" y="850900"/>
                  </a:lnTo>
                  <a:lnTo>
                    <a:pt x="1155700" y="850900"/>
                  </a:lnTo>
                  <a:lnTo>
                    <a:pt x="1168400" y="838200"/>
                  </a:lnTo>
                  <a:lnTo>
                    <a:pt x="1193800" y="825500"/>
                  </a:lnTo>
                  <a:lnTo>
                    <a:pt x="1193800" y="825500"/>
                  </a:lnTo>
                  <a:lnTo>
                    <a:pt x="1206500" y="800100"/>
                  </a:lnTo>
                  <a:lnTo>
                    <a:pt x="1219200" y="787400"/>
                  </a:lnTo>
                  <a:lnTo>
                    <a:pt x="1219200" y="762000"/>
                  </a:lnTo>
                  <a:lnTo>
                    <a:pt x="1231900" y="736600"/>
                  </a:lnTo>
                  <a:lnTo>
                    <a:pt x="1231900" y="711200"/>
                  </a:lnTo>
                  <a:lnTo>
                    <a:pt x="1231900" y="673100"/>
                  </a:lnTo>
                  <a:lnTo>
                    <a:pt x="1231900" y="622300"/>
                  </a:lnTo>
                  <a:lnTo>
                    <a:pt x="1244600" y="584200"/>
                  </a:lnTo>
                  <a:lnTo>
                    <a:pt x="1244600" y="533400"/>
                  </a:lnTo>
                  <a:lnTo>
                    <a:pt x="1244600" y="482600"/>
                  </a:lnTo>
                  <a:lnTo>
                    <a:pt x="1244600" y="431800"/>
                  </a:lnTo>
                  <a:lnTo>
                    <a:pt x="1244600" y="368300"/>
                  </a:lnTo>
                  <a:lnTo>
                    <a:pt x="1257300" y="330200"/>
                  </a:lnTo>
                  <a:lnTo>
                    <a:pt x="1257300" y="279400"/>
                  </a:lnTo>
                  <a:lnTo>
                    <a:pt x="1257300" y="241300"/>
                  </a:lnTo>
                  <a:lnTo>
                    <a:pt x="1257300" y="190500"/>
                  </a:lnTo>
                  <a:lnTo>
                    <a:pt x="1257300" y="165100"/>
                  </a:lnTo>
                  <a:lnTo>
                    <a:pt x="1257300" y="139700"/>
                  </a:lnTo>
                  <a:lnTo>
                    <a:pt x="1257300" y="101600"/>
                  </a:lnTo>
                  <a:lnTo>
                    <a:pt x="1257300" y="88900"/>
                  </a:lnTo>
                  <a:lnTo>
                    <a:pt x="1244600" y="76200"/>
                  </a:lnTo>
                  <a:lnTo>
                    <a:pt x="1219200" y="38100"/>
                  </a:lnTo>
                  <a:lnTo>
                    <a:pt x="1206500" y="38100"/>
                  </a:lnTo>
                  <a:lnTo>
                    <a:pt x="1193800" y="25400"/>
                  </a:lnTo>
                  <a:lnTo>
                    <a:pt x="1168400" y="25400"/>
                  </a:lnTo>
                  <a:lnTo>
                    <a:pt x="1155700" y="12700"/>
                  </a:lnTo>
                  <a:lnTo>
                    <a:pt x="1130300" y="12700"/>
                  </a:lnTo>
                  <a:lnTo>
                    <a:pt x="1104900" y="12700"/>
                  </a:lnTo>
                  <a:lnTo>
                    <a:pt x="1079500" y="12700"/>
                  </a:lnTo>
                  <a:lnTo>
                    <a:pt x="1054100" y="12700"/>
                  </a:lnTo>
                  <a:lnTo>
                    <a:pt x="1016000" y="12700"/>
                  </a:lnTo>
                  <a:lnTo>
                    <a:pt x="990600" y="12700"/>
                  </a:lnTo>
                  <a:lnTo>
                    <a:pt x="952500" y="12700"/>
                  </a:lnTo>
                  <a:lnTo>
                    <a:pt x="927100" y="0"/>
                  </a:lnTo>
                  <a:lnTo>
                    <a:pt x="889000" y="0"/>
                  </a:lnTo>
                  <a:lnTo>
                    <a:pt x="850900" y="0"/>
                  </a:lnTo>
                  <a:lnTo>
                    <a:pt x="812800" y="12700"/>
                  </a:lnTo>
                  <a:lnTo>
                    <a:pt x="774700" y="12700"/>
                  </a:lnTo>
                  <a:lnTo>
                    <a:pt x="736600" y="0"/>
                  </a:lnTo>
                  <a:lnTo>
                    <a:pt x="698500" y="0"/>
                  </a:lnTo>
                  <a:lnTo>
                    <a:pt x="660400" y="0"/>
                  </a:lnTo>
                  <a:lnTo>
                    <a:pt x="622300" y="12700"/>
                  </a:lnTo>
                  <a:lnTo>
                    <a:pt x="596900" y="12700"/>
                  </a:lnTo>
                  <a:lnTo>
                    <a:pt x="558800" y="12700"/>
                  </a:lnTo>
                  <a:lnTo>
                    <a:pt x="520700" y="12700"/>
                  </a:lnTo>
                  <a:lnTo>
                    <a:pt x="495300" y="12700"/>
                  </a:lnTo>
                  <a:lnTo>
                    <a:pt x="457200" y="12700"/>
                  </a:lnTo>
                  <a:lnTo>
                    <a:pt x="419100" y="12700"/>
                  </a:lnTo>
                  <a:lnTo>
                    <a:pt x="393700" y="12700"/>
                  </a:lnTo>
                  <a:lnTo>
                    <a:pt x="368300" y="25400"/>
                  </a:lnTo>
                  <a:lnTo>
                    <a:pt x="342900" y="38100"/>
                  </a:lnTo>
                  <a:lnTo>
                    <a:pt x="317500" y="38100"/>
                  </a:lnTo>
                  <a:lnTo>
                    <a:pt x="292100" y="38100"/>
                  </a:lnTo>
                  <a:lnTo>
                    <a:pt x="266700" y="38100"/>
                  </a:lnTo>
                  <a:lnTo>
                    <a:pt x="241300" y="38100"/>
                  </a:lnTo>
                  <a:lnTo>
                    <a:pt x="215900" y="50800"/>
                  </a:lnTo>
                  <a:lnTo>
                    <a:pt x="203200" y="50800"/>
                  </a:lnTo>
                  <a:lnTo>
                    <a:pt x="165100" y="63500"/>
                  </a:lnTo>
                  <a:lnTo>
                    <a:pt x="152400" y="76200"/>
                  </a:lnTo>
                  <a:lnTo>
                    <a:pt x="139700" y="76200"/>
                  </a:lnTo>
                  <a:lnTo>
                    <a:pt x="114300" y="88900"/>
                  </a:lnTo>
                  <a:lnTo>
                    <a:pt x="101600" y="101600"/>
                  </a:lnTo>
                  <a:lnTo>
                    <a:pt x="88900" y="1016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0" name="Freeform 339"/>
            <p:cNvSpPr/>
            <p:nvPr/>
          </p:nvSpPr>
          <p:spPr>
            <a:xfrm>
              <a:off x="6121400" y="3594100"/>
              <a:ext cx="63501" cy="812801"/>
            </a:xfrm>
            <a:custGeom>
              <a:avLst/>
              <a:gdLst/>
              <a:ahLst/>
              <a:cxnLst/>
              <a:rect l="0" t="0" r="0" b="0"/>
              <a:pathLst>
                <a:path w="63501" h="812801">
                  <a:moveTo>
                    <a:pt x="63500" y="0"/>
                  </a:moveTo>
                  <a:lnTo>
                    <a:pt x="63500" y="38100"/>
                  </a:lnTo>
                  <a:lnTo>
                    <a:pt x="63500" y="63500"/>
                  </a:lnTo>
                  <a:lnTo>
                    <a:pt x="63500" y="88900"/>
                  </a:lnTo>
                  <a:lnTo>
                    <a:pt x="63500" y="127000"/>
                  </a:lnTo>
                  <a:lnTo>
                    <a:pt x="63500" y="152400"/>
                  </a:lnTo>
                  <a:lnTo>
                    <a:pt x="63500" y="190500"/>
                  </a:lnTo>
                  <a:lnTo>
                    <a:pt x="63500" y="228600"/>
                  </a:lnTo>
                  <a:lnTo>
                    <a:pt x="50800" y="266700"/>
                  </a:lnTo>
                  <a:lnTo>
                    <a:pt x="50800" y="304800"/>
                  </a:lnTo>
                  <a:lnTo>
                    <a:pt x="50800" y="355600"/>
                  </a:lnTo>
                  <a:lnTo>
                    <a:pt x="50800" y="393700"/>
                  </a:lnTo>
                  <a:lnTo>
                    <a:pt x="50800" y="457200"/>
                  </a:lnTo>
                  <a:lnTo>
                    <a:pt x="50800" y="495300"/>
                  </a:lnTo>
                  <a:lnTo>
                    <a:pt x="38100" y="533400"/>
                  </a:lnTo>
                  <a:lnTo>
                    <a:pt x="38100" y="571500"/>
                  </a:lnTo>
                  <a:lnTo>
                    <a:pt x="25400" y="596900"/>
                  </a:lnTo>
                  <a:lnTo>
                    <a:pt x="25400" y="635000"/>
                  </a:lnTo>
                  <a:lnTo>
                    <a:pt x="25400" y="673100"/>
                  </a:lnTo>
                  <a:lnTo>
                    <a:pt x="12700" y="698500"/>
                  </a:lnTo>
                  <a:lnTo>
                    <a:pt x="0" y="736600"/>
                  </a:lnTo>
                  <a:lnTo>
                    <a:pt x="0" y="762000"/>
                  </a:lnTo>
                  <a:lnTo>
                    <a:pt x="0" y="787400"/>
                  </a:lnTo>
                  <a:lnTo>
                    <a:pt x="0" y="812800"/>
                  </a:lnTo>
                  <a:lnTo>
                    <a:pt x="0" y="8128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1" name="Freeform 340"/>
            <p:cNvSpPr/>
            <p:nvPr/>
          </p:nvSpPr>
          <p:spPr>
            <a:xfrm>
              <a:off x="5588000" y="3962400"/>
              <a:ext cx="1143001" cy="38101"/>
            </a:xfrm>
            <a:custGeom>
              <a:avLst/>
              <a:gdLst/>
              <a:ahLst/>
              <a:cxnLst/>
              <a:rect l="0" t="0" r="0" b="0"/>
              <a:pathLst>
                <a:path w="1143001" h="38101">
                  <a:moveTo>
                    <a:pt x="1143000" y="25400"/>
                  </a:moveTo>
                  <a:lnTo>
                    <a:pt x="1130300" y="25400"/>
                  </a:lnTo>
                  <a:lnTo>
                    <a:pt x="1092200" y="25400"/>
                  </a:lnTo>
                  <a:lnTo>
                    <a:pt x="1066800" y="38100"/>
                  </a:lnTo>
                  <a:lnTo>
                    <a:pt x="1041400" y="38100"/>
                  </a:lnTo>
                  <a:lnTo>
                    <a:pt x="1016000" y="38100"/>
                  </a:lnTo>
                  <a:lnTo>
                    <a:pt x="977900" y="38100"/>
                  </a:lnTo>
                  <a:lnTo>
                    <a:pt x="939800" y="25400"/>
                  </a:lnTo>
                  <a:lnTo>
                    <a:pt x="901700" y="25400"/>
                  </a:lnTo>
                  <a:lnTo>
                    <a:pt x="863600" y="25400"/>
                  </a:lnTo>
                  <a:lnTo>
                    <a:pt x="812800" y="25400"/>
                  </a:lnTo>
                  <a:lnTo>
                    <a:pt x="774700" y="25400"/>
                  </a:lnTo>
                  <a:lnTo>
                    <a:pt x="723900" y="25400"/>
                  </a:lnTo>
                  <a:lnTo>
                    <a:pt x="685800" y="25400"/>
                  </a:lnTo>
                  <a:lnTo>
                    <a:pt x="622300" y="25400"/>
                  </a:lnTo>
                  <a:lnTo>
                    <a:pt x="584200" y="12700"/>
                  </a:lnTo>
                  <a:lnTo>
                    <a:pt x="533400" y="25400"/>
                  </a:lnTo>
                  <a:lnTo>
                    <a:pt x="482600" y="12700"/>
                  </a:lnTo>
                  <a:lnTo>
                    <a:pt x="444500" y="25400"/>
                  </a:lnTo>
                  <a:lnTo>
                    <a:pt x="393700" y="12700"/>
                  </a:lnTo>
                  <a:lnTo>
                    <a:pt x="355600" y="12700"/>
                  </a:lnTo>
                  <a:lnTo>
                    <a:pt x="304800" y="12700"/>
                  </a:lnTo>
                  <a:lnTo>
                    <a:pt x="266700" y="12700"/>
                  </a:lnTo>
                  <a:lnTo>
                    <a:pt x="228600" y="12700"/>
                  </a:lnTo>
                  <a:lnTo>
                    <a:pt x="203200" y="12700"/>
                  </a:lnTo>
                  <a:lnTo>
                    <a:pt x="165100" y="0"/>
                  </a:lnTo>
                  <a:lnTo>
                    <a:pt x="127000" y="0"/>
                  </a:lnTo>
                  <a:lnTo>
                    <a:pt x="101600" y="12700"/>
                  </a:lnTo>
                  <a:lnTo>
                    <a:pt x="76200" y="12700"/>
                  </a:lnTo>
                  <a:lnTo>
                    <a:pt x="50800" y="25400"/>
                  </a:lnTo>
                  <a:lnTo>
                    <a:pt x="25400" y="25400"/>
                  </a:lnTo>
                  <a:lnTo>
                    <a:pt x="12700" y="38100"/>
                  </a:lnTo>
                  <a:lnTo>
                    <a:pt x="0" y="381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2" name="Freeform 341"/>
            <p:cNvSpPr/>
            <p:nvPr/>
          </p:nvSpPr>
          <p:spPr>
            <a:xfrm>
              <a:off x="5727700" y="4165600"/>
              <a:ext cx="127001" cy="165101"/>
            </a:xfrm>
            <a:custGeom>
              <a:avLst/>
              <a:gdLst/>
              <a:ahLst/>
              <a:cxnLst/>
              <a:rect l="0" t="0" r="0" b="0"/>
              <a:pathLst>
                <a:path w="127001" h="165101">
                  <a:moveTo>
                    <a:pt x="0" y="0"/>
                  </a:moveTo>
                  <a:lnTo>
                    <a:pt x="25400" y="38100"/>
                  </a:lnTo>
                  <a:lnTo>
                    <a:pt x="38100" y="63500"/>
                  </a:lnTo>
                  <a:lnTo>
                    <a:pt x="50800" y="88900"/>
                  </a:lnTo>
                  <a:lnTo>
                    <a:pt x="63500" y="101600"/>
                  </a:lnTo>
                  <a:lnTo>
                    <a:pt x="88900" y="127000"/>
                  </a:lnTo>
                  <a:lnTo>
                    <a:pt x="88900" y="139700"/>
                  </a:lnTo>
                  <a:lnTo>
                    <a:pt x="114300" y="152400"/>
                  </a:lnTo>
                  <a:lnTo>
                    <a:pt x="127000" y="1651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3" name="Freeform 342"/>
            <p:cNvSpPr/>
            <p:nvPr/>
          </p:nvSpPr>
          <p:spPr>
            <a:xfrm>
              <a:off x="5727700" y="4140200"/>
              <a:ext cx="139701" cy="228601"/>
            </a:xfrm>
            <a:custGeom>
              <a:avLst/>
              <a:gdLst/>
              <a:ahLst/>
              <a:cxnLst/>
              <a:rect l="0" t="0" r="0" b="0"/>
              <a:pathLst>
                <a:path w="139701" h="228601">
                  <a:moveTo>
                    <a:pt x="139700" y="0"/>
                  </a:moveTo>
                  <a:lnTo>
                    <a:pt x="127000" y="0"/>
                  </a:lnTo>
                  <a:lnTo>
                    <a:pt x="101600" y="50800"/>
                  </a:lnTo>
                  <a:lnTo>
                    <a:pt x="88900" y="76200"/>
                  </a:lnTo>
                  <a:lnTo>
                    <a:pt x="76200" y="101600"/>
                  </a:lnTo>
                  <a:lnTo>
                    <a:pt x="63500" y="127000"/>
                  </a:lnTo>
                  <a:lnTo>
                    <a:pt x="38100" y="152400"/>
                  </a:lnTo>
                  <a:lnTo>
                    <a:pt x="25400" y="177800"/>
                  </a:lnTo>
                  <a:lnTo>
                    <a:pt x="0" y="203200"/>
                  </a:lnTo>
                  <a:lnTo>
                    <a:pt x="0" y="215900"/>
                  </a:lnTo>
                  <a:lnTo>
                    <a:pt x="0" y="228600"/>
                  </a:lnTo>
                  <a:lnTo>
                    <a:pt x="0" y="2286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4" name="Freeform 343"/>
            <p:cNvSpPr/>
            <p:nvPr/>
          </p:nvSpPr>
          <p:spPr>
            <a:xfrm>
              <a:off x="5930900" y="4076700"/>
              <a:ext cx="127001" cy="88901"/>
            </a:xfrm>
            <a:custGeom>
              <a:avLst/>
              <a:gdLst/>
              <a:ahLst/>
              <a:cxnLst/>
              <a:rect l="0" t="0" r="0" b="0"/>
              <a:pathLst>
                <a:path w="127001" h="88901">
                  <a:moveTo>
                    <a:pt x="0" y="25400"/>
                  </a:moveTo>
                  <a:lnTo>
                    <a:pt x="38100" y="12700"/>
                  </a:lnTo>
                  <a:lnTo>
                    <a:pt x="50800" y="0"/>
                  </a:lnTo>
                  <a:lnTo>
                    <a:pt x="76200" y="0"/>
                  </a:lnTo>
                  <a:lnTo>
                    <a:pt x="76200" y="0"/>
                  </a:lnTo>
                  <a:lnTo>
                    <a:pt x="88900" y="12700"/>
                  </a:lnTo>
                  <a:lnTo>
                    <a:pt x="76200" y="38100"/>
                  </a:lnTo>
                  <a:lnTo>
                    <a:pt x="63500" y="63500"/>
                  </a:lnTo>
                  <a:lnTo>
                    <a:pt x="50800" y="63500"/>
                  </a:lnTo>
                  <a:lnTo>
                    <a:pt x="38100" y="76200"/>
                  </a:lnTo>
                  <a:lnTo>
                    <a:pt x="38100" y="88900"/>
                  </a:lnTo>
                  <a:lnTo>
                    <a:pt x="76200" y="88900"/>
                  </a:lnTo>
                  <a:lnTo>
                    <a:pt x="88900" y="76200"/>
                  </a:lnTo>
                  <a:lnTo>
                    <a:pt x="101600" y="76200"/>
                  </a:lnTo>
                  <a:lnTo>
                    <a:pt x="127000" y="76200"/>
                  </a:lnTo>
                  <a:lnTo>
                    <a:pt x="127000" y="762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5" name="Freeform 344"/>
            <p:cNvSpPr/>
            <p:nvPr/>
          </p:nvSpPr>
          <p:spPr>
            <a:xfrm>
              <a:off x="6273800" y="3771900"/>
              <a:ext cx="114301" cy="38101"/>
            </a:xfrm>
            <a:custGeom>
              <a:avLst/>
              <a:gdLst/>
              <a:ahLst/>
              <a:cxnLst/>
              <a:rect l="0" t="0" r="0" b="0"/>
              <a:pathLst>
                <a:path w="114301" h="38101">
                  <a:moveTo>
                    <a:pt x="0" y="38100"/>
                  </a:moveTo>
                  <a:lnTo>
                    <a:pt x="0" y="38100"/>
                  </a:lnTo>
                  <a:lnTo>
                    <a:pt x="0" y="38100"/>
                  </a:lnTo>
                  <a:lnTo>
                    <a:pt x="38100" y="25400"/>
                  </a:lnTo>
                  <a:lnTo>
                    <a:pt x="63500" y="25400"/>
                  </a:lnTo>
                  <a:lnTo>
                    <a:pt x="76200" y="25400"/>
                  </a:lnTo>
                  <a:lnTo>
                    <a:pt x="88900" y="12700"/>
                  </a:lnTo>
                  <a:lnTo>
                    <a:pt x="114300" y="12700"/>
                  </a:lnTo>
                  <a:lnTo>
                    <a:pt x="114300" y="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" name="Freeform 345"/>
            <p:cNvSpPr/>
            <p:nvPr/>
          </p:nvSpPr>
          <p:spPr>
            <a:xfrm>
              <a:off x="6464300" y="3708400"/>
              <a:ext cx="1" cy="190501"/>
            </a:xfrm>
            <a:custGeom>
              <a:avLst/>
              <a:gdLst/>
              <a:ahLst/>
              <a:cxnLst/>
              <a:rect l="0" t="0" r="0" b="0"/>
              <a:pathLst>
                <a:path w="1" h="190501">
                  <a:moveTo>
                    <a:pt x="0" y="0"/>
                  </a:moveTo>
                  <a:lnTo>
                    <a:pt x="0" y="63500"/>
                  </a:lnTo>
                  <a:lnTo>
                    <a:pt x="0" y="88900"/>
                  </a:lnTo>
                  <a:lnTo>
                    <a:pt x="0" y="101600"/>
                  </a:lnTo>
                  <a:lnTo>
                    <a:pt x="0" y="127000"/>
                  </a:lnTo>
                  <a:lnTo>
                    <a:pt x="0" y="152400"/>
                  </a:lnTo>
                  <a:lnTo>
                    <a:pt x="0" y="165100"/>
                  </a:lnTo>
                  <a:lnTo>
                    <a:pt x="0" y="190500"/>
                  </a:lnTo>
                  <a:lnTo>
                    <a:pt x="0" y="1778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7" name="Freeform 346"/>
            <p:cNvSpPr/>
            <p:nvPr/>
          </p:nvSpPr>
          <p:spPr>
            <a:xfrm>
              <a:off x="6553200" y="3721100"/>
              <a:ext cx="114301" cy="165101"/>
            </a:xfrm>
            <a:custGeom>
              <a:avLst/>
              <a:gdLst/>
              <a:ahLst/>
              <a:cxnLst/>
              <a:rect l="0" t="0" r="0" b="0"/>
              <a:pathLst>
                <a:path w="114301" h="165101">
                  <a:moveTo>
                    <a:pt x="12700" y="25400"/>
                  </a:moveTo>
                  <a:lnTo>
                    <a:pt x="12700" y="38100"/>
                  </a:lnTo>
                  <a:lnTo>
                    <a:pt x="12700" y="50800"/>
                  </a:lnTo>
                  <a:lnTo>
                    <a:pt x="0" y="114300"/>
                  </a:lnTo>
                  <a:lnTo>
                    <a:pt x="0" y="139700"/>
                  </a:lnTo>
                  <a:lnTo>
                    <a:pt x="12700" y="165100"/>
                  </a:lnTo>
                  <a:lnTo>
                    <a:pt x="50800" y="165100"/>
                  </a:lnTo>
                  <a:lnTo>
                    <a:pt x="63500" y="139700"/>
                  </a:lnTo>
                  <a:lnTo>
                    <a:pt x="76200" y="127000"/>
                  </a:lnTo>
                  <a:lnTo>
                    <a:pt x="101600" y="101600"/>
                  </a:lnTo>
                  <a:lnTo>
                    <a:pt x="114300" y="76200"/>
                  </a:lnTo>
                  <a:lnTo>
                    <a:pt x="114300" y="50800"/>
                  </a:lnTo>
                  <a:lnTo>
                    <a:pt x="101600" y="25400"/>
                  </a:lnTo>
                  <a:lnTo>
                    <a:pt x="88900" y="25400"/>
                  </a:lnTo>
                  <a:lnTo>
                    <a:pt x="76200" y="12700"/>
                  </a:lnTo>
                  <a:lnTo>
                    <a:pt x="63500" y="0"/>
                  </a:lnTo>
                  <a:lnTo>
                    <a:pt x="50800" y="12700"/>
                  </a:lnTo>
                  <a:lnTo>
                    <a:pt x="25400" y="12700"/>
                  </a:lnTo>
                  <a:lnTo>
                    <a:pt x="25400" y="25400"/>
                  </a:lnTo>
                  <a:lnTo>
                    <a:pt x="12700" y="25400"/>
                  </a:lnTo>
                  <a:close/>
                </a:path>
              </a:pathLst>
            </a:custGeom>
            <a:noFill/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1">
                          <a:tint val="100000"/>
                          <a:shade val="100000"/>
                          <a:satMod val="130000"/>
                        </a:schemeClr>
                      </a:gs>
                      <a:gs pos="100000">
                        <a:schemeClr val="accent1">
                          <a:tint val="50000"/>
                          <a:shade val="100000"/>
                          <a:satMod val="350000"/>
                        </a:schemeClr>
                      </a:gs>
                    </a:gsLst>
                    <a:lin ang="16200000" scaled="0"/>
                  </a:gradFill>
                </a14:hiddenFill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8" name="Freeform 347"/>
            <p:cNvSpPr/>
            <p:nvPr/>
          </p:nvSpPr>
          <p:spPr>
            <a:xfrm>
              <a:off x="6273800" y="4102100"/>
              <a:ext cx="127001" cy="215901"/>
            </a:xfrm>
            <a:custGeom>
              <a:avLst/>
              <a:gdLst/>
              <a:ahLst/>
              <a:cxnLst/>
              <a:rect l="0" t="0" r="0" b="0"/>
              <a:pathLst>
                <a:path w="127001" h="215901">
                  <a:moveTo>
                    <a:pt x="88900" y="0"/>
                  </a:moveTo>
                  <a:lnTo>
                    <a:pt x="63500" y="25400"/>
                  </a:lnTo>
                  <a:lnTo>
                    <a:pt x="50800" y="38100"/>
                  </a:lnTo>
                  <a:lnTo>
                    <a:pt x="25400" y="38100"/>
                  </a:lnTo>
                  <a:lnTo>
                    <a:pt x="38100" y="25400"/>
                  </a:lnTo>
                  <a:lnTo>
                    <a:pt x="25400" y="25400"/>
                  </a:lnTo>
                  <a:lnTo>
                    <a:pt x="12700" y="12700"/>
                  </a:lnTo>
                  <a:lnTo>
                    <a:pt x="0" y="25400"/>
                  </a:lnTo>
                  <a:lnTo>
                    <a:pt x="0" y="63500"/>
                  </a:lnTo>
                  <a:lnTo>
                    <a:pt x="0" y="63500"/>
                  </a:lnTo>
                  <a:lnTo>
                    <a:pt x="0" y="88900"/>
                  </a:lnTo>
                  <a:lnTo>
                    <a:pt x="0" y="88900"/>
                  </a:lnTo>
                  <a:lnTo>
                    <a:pt x="25400" y="88900"/>
                  </a:lnTo>
                  <a:lnTo>
                    <a:pt x="63500" y="88900"/>
                  </a:lnTo>
                  <a:lnTo>
                    <a:pt x="76200" y="88900"/>
                  </a:lnTo>
                  <a:lnTo>
                    <a:pt x="101600" y="88900"/>
                  </a:lnTo>
                  <a:lnTo>
                    <a:pt x="114300" y="88900"/>
                  </a:lnTo>
                  <a:lnTo>
                    <a:pt x="127000" y="88900"/>
                  </a:lnTo>
                  <a:lnTo>
                    <a:pt x="127000" y="127000"/>
                  </a:lnTo>
                  <a:lnTo>
                    <a:pt x="114300" y="152400"/>
                  </a:lnTo>
                  <a:lnTo>
                    <a:pt x="101600" y="165100"/>
                  </a:lnTo>
                  <a:lnTo>
                    <a:pt x="88900" y="190500"/>
                  </a:lnTo>
                  <a:lnTo>
                    <a:pt x="63500" y="190500"/>
                  </a:lnTo>
                  <a:lnTo>
                    <a:pt x="50800" y="203200"/>
                  </a:lnTo>
                  <a:lnTo>
                    <a:pt x="25400" y="215900"/>
                  </a:lnTo>
                  <a:lnTo>
                    <a:pt x="12700" y="215900"/>
                  </a:lnTo>
                  <a:lnTo>
                    <a:pt x="25400" y="215900"/>
                  </a:lnTo>
                  <a:lnTo>
                    <a:pt x="12700" y="2159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9" name="Freeform 348"/>
            <p:cNvSpPr/>
            <p:nvPr/>
          </p:nvSpPr>
          <p:spPr>
            <a:xfrm>
              <a:off x="6451600" y="4178300"/>
              <a:ext cx="152401" cy="114301"/>
            </a:xfrm>
            <a:custGeom>
              <a:avLst/>
              <a:gdLst/>
              <a:ahLst/>
              <a:cxnLst/>
              <a:rect l="0" t="0" r="0" b="0"/>
              <a:pathLst>
                <a:path w="152401" h="114301">
                  <a:moveTo>
                    <a:pt x="0" y="0"/>
                  </a:moveTo>
                  <a:lnTo>
                    <a:pt x="50800" y="38100"/>
                  </a:lnTo>
                  <a:lnTo>
                    <a:pt x="63500" y="50800"/>
                  </a:lnTo>
                  <a:lnTo>
                    <a:pt x="88900" y="63500"/>
                  </a:lnTo>
                  <a:lnTo>
                    <a:pt x="101600" y="76200"/>
                  </a:lnTo>
                  <a:lnTo>
                    <a:pt x="127000" y="76200"/>
                  </a:lnTo>
                  <a:lnTo>
                    <a:pt x="127000" y="88900"/>
                  </a:lnTo>
                  <a:lnTo>
                    <a:pt x="152400" y="101600"/>
                  </a:lnTo>
                  <a:lnTo>
                    <a:pt x="152400" y="101600"/>
                  </a:lnTo>
                  <a:lnTo>
                    <a:pt x="152400" y="1143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0" name="Freeform 349"/>
            <p:cNvSpPr/>
            <p:nvPr/>
          </p:nvSpPr>
          <p:spPr>
            <a:xfrm>
              <a:off x="6477000" y="4152900"/>
              <a:ext cx="152401" cy="152401"/>
            </a:xfrm>
            <a:custGeom>
              <a:avLst/>
              <a:gdLst/>
              <a:ahLst/>
              <a:cxnLst/>
              <a:rect l="0" t="0" r="0" b="0"/>
              <a:pathLst>
                <a:path w="152401" h="152401">
                  <a:moveTo>
                    <a:pt x="152400" y="0"/>
                  </a:moveTo>
                  <a:lnTo>
                    <a:pt x="127000" y="12700"/>
                  </a:lnTo>
                  <a:lnTo>
                    <a:pt x="114300" y="25400"/>
                  </a:lnTo>
                  <a:lnTo>
                    <a:pt x="101600" y="50800"/>
                  </a:lnTo>
                  <a:lnTo>
                    <a:pt x="76200" y="76200"/>
                  </a:lnTo>
                  <a:lnTo>
                    <a:pt x="63500" y="101600"/>
                  </a:lnTo>
                  <a:lnTo>
                    <a:pt x="38100" y="114300"/>
                  </a:lnTo>
                  <a:lnTo>
                    <a:pt x="25400" y="139700"/>
                  </a:lnTo>
                  <a:lnTo>
                    <a:pt x="0" y="139700"/>
                  </a:lnTo>
                  <a:lnTo>
                    <a:pt x="0" y="1524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1" name="Freeform 350"/>
            <p:cNvSpPr/>
            <p:nvPr/>
          </p:nvSpPr>
          <p:spPr>
            <a:xfrm>
              <a:off x="5778500" y="3683000"/>
              <a:ext cx="177801" cy="177801"/>
            </a:xfrm>
            <a:custGeom>
              <a:avLst/>
              <a:gdLst/>
              <a:ahLst/>
              <a:cxnLst/>
              <a:rect l="0" t="0" r="0" b="0"/>
              <a:pathLst>
                <a:path w="177801" h="177801">
                  <a:moveTo>
                    <a:pt x="12700" y="38100"/>
                  </a:moveTo>
                  <a:lnTo>
                    <a:pt x="12700" y="38100"/>
                  </a:lnTo>
                  <a:lnTo>
                    <a:pt x="12700" y="25400"/>
                  </a:lnTo>
                  <a:lnTo>
                    <a:pt x="63500" y="0"/>
                  </a:lnTo>
                  <a:lnTo>
                    <a:pt x="88900" y="0"/>
                  </a:lnTo>
                  <a:lnTo>
                    <a:pt x="101600" y="25400"/>
                  </a:lnTo>
                  <a:lnTo>
                    <a:pt x="101600" y="38100"/>
                  </a:lnTo>
                  <a:lnTo>
                    <a:pt x="101600" y="63500"/>
                  </a:lnTo>
                  <a:lnTo>
                    <a:pt x="101600" y="76200"/>
                  </a:lnTo>
                  <a:lnTo>
                    <a:pt x="101600" y="101600"/>
                  </a:lnTo>
                  <a:lnTo>
                    <a:pt x="88900" y="127000"/>
                  </a:lnTo>
                  <a:lnTo>
                    <a:pt x="76200" y="152400"/>
                  </a:lnTo>
                  <a:lnTo>
                    <a:pt x="50800" y="152400"/>
                  </a:lnTo>
                  <a:lnTo>
                    <a:pt x="38100" y="177800"/>
                  </a:lnTo>
                  <a:lnTo>
                    <a:pt x="25400" y="177800"/>
                  </a:lnTo>
                  <a:lnTo>
                    <a:pt x="12700" y="177800"/>
                  </a:lnTo>
                  <a:lnTo>
                    <a:pt x="0" y="177800"/>
                  </a:lnTo>
                  <a:lnTo>
                    <a:pt x="12700" y="152400"/>
                  </a:lnTo>
                  <a:lnTo>
                    <a:pt x="12700" y="139700"/>
                  </a:lnTo>
                  <a:lnTo>
                    <a:pt x="38100" y="127000"/>
                  </a:lnTo>
                  <a:lnTo>
                    <a:pt x="50800" y="127000"/>
                  </a:lnTo>
                  <a:lnTo>
                    <a:pt x="76200" y="127000"/>
                  </a:lnTo>
                  <a:lnTo>
                    <a:pt x="88900" y="127000"/>
                  </a:lnTo>
                  <a:lnTo>
                    <a:pt x="101600" y="127000"/>
                  </a:lnTo>
                  <a:lnTo>
                    <a:pt x="127000" y="139700"/>
                  </a:lnTo>
                  <a:lnTo>
                    <a:pt x="139700" y="152400"/>
                  </a:lnTo>
                  <a:lnTo>
                    <a:pt x="152400" y="152400"/>
                  </a:lnTo>
                  <a:lnTo>
                    <a:pt x="165100" y="165100"/>
                  </a:lnTo>
                  <a:lnTo>
                    <a:pt x="177800" y="1778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2" name="Freeform 351"/>
            <p:cNvSpPr/>
            <p:nvPr/>
          </p:nvSpPr>
          <p:spPr>
            <a:xfrm>
              <a:off x="6007100" y="3759200"/>
              <a:ext cx="114301" cy="101601"/>
            </a:xfrm>
            <a:custGeom>
              <a:avLst/>
              <a:gdLst/>
              <a:ahLst/>
              <a:cxnLst/>
              <a:rect l="0" t="0" r="0" b="0"/>
              <a:pathLst>
                <a:path w="114301" h="101601">
                  <a:moveTo>
                    <a:pt x="0" y="0"/>
                  </a:moveTo>
                  <a:lnTo>
                    <a:pt x="25400" y="25400"/>
                  </a:lnTo>
                  <a:lnTo>
                    <a:pt x="50800" y="50800"/>
                  </a:lnTo>
                  <a:lnTo>
                    <a:pt x="63500" y="50800"/>
                  </a:lnTo>
                  <a:lnTo>
                    <a:pt x="76200" y="76200"/>
                  </a:lnTo>
                  <a:lnTo>
                    <a:pt x="88900" y="76200"/>
                  </a:lnTo>
                  <a:lnTo>
                    <a:pt x="101600" y="88900"/>
                  </a:lnTo>
                  <a:lnTo>
                    <a:pt x="114300" y="101600"/>
                  </a:lnTo>
                  <a:lnTo>
                    <a:pt x="114300" y="1016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3" name="Freeform 352"/>
            <p:cNvSpPr/>
            <p:nvPr/>
          </p:nvSpPr>
          <p:spPr>
            <a:xfrm>
              <a:off x="5994400" y="3746500"/>
              <a:ext cx="114301" cy="139701"/>
            </a:xfrm>
            <a:custGeom>
              <a:avLst/>
              <a:gdLst/>
              <a:ahLst/>
              <a:cxnLst/>
              <a:rect l="0" t="0" r="0" b="0"/>
              <a:pathLst>
                <a:path w="114301" h="139701">
                  <a:moveTo>
                    <a:pt x="114300" y="0"/>
                  </a:moveTo>
                  <a:lnTo>
                    <a:pt x="101600" y="0"/>
                  </a:lnTo>
                  <a:lnTo>
                    <a:pt x="88900" y="25400"/>
                  </a:lnTo>
                  <a:lnTo>
                    <a:pt x="63500" y="50800"/>
                  </a:lnTo>
                  <a:lnTo>
                    <a:pt x="63500" y="76200"/>
                  </a:lnTo>
                  <a:lnTo>
                    <a:pt x="38100" y="88900"/>
                  </a:lnTo>
                  <a:lnTo>
                    <a:pt x="38100" y="114300"/>
                  </a:lnTo>
                  <a:lnTo>
                    <a:pt x="12700" y="114300"/>
                  </a:lnTo>
                  <a:lnTo>
                    <a:pt x="12700" y="127000"/>
                  </a:lnTo>
                  <a:lnTo>
                    <a:pt x="0" y="1397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4" name="Freeform 353"/>
            <p:cNvSpPr/>
            <p:nvPr/>
          </p:nvSpPr>
          <p:spPr>
            <a:xfrm>
              <a:off x="5638800" y="3746500"/>
              <a:ext cx="88901" cy="12701"/>
            </a:xfrm>
            <a:custGeom>
              <a:avLst/>
              <a:gdLst/>
              <a:ahLst/>
              <a:cxnLst/>
              <a:rect l="0" t="0" r="0" b="0"/>
              <a:pathLst>
                <a:path w="88901" h="12701">
                  <a:moveTo>
                    <a:pt x="0" y="12700"/>
                  </a:moveTo>
                  <a:lnTo>
                    <a:pt x="50800" y="0"/>
                  </a:lnTo>
                  <a:lnTo>
                    <a:pt x="76200" y="0"/>
                  </a:lnTo>
                  <a:lnTo>
                    <a:pt x="88900" y="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5" name="Freeform 354"/>
            <p:cNvSpPr/>
            <p:nvPr/>
          </p:nvSpPr>
          <p:spPr>
            <a:xfrm>
              <a:off x="5295900" y="4178300"/>
              <a:ext cx="139701" cy="139701"/>
            </a:xfrm>
            <a:custGeom>
              <a:avLst/>
              <a:gdLst/>
              <a:ahLst/>
              <a:cxnLst/>
              <a:rect l="0" t="0" r="0" b="0"/>
              <a:pathLst>
                <a:path w="139701" h="139701">
                  <a:moveTo>
                    <a:pt x="0" y="0"/>
                  </a:moveTo>
                  <a:lnTo>
                    <a:pt x="0" y="12700"/>
                  </a:lnTo>
                  <a:lnTo>
                    <a:pt x="12700" y="25400"/>
                  </a:lnTo>
                  <a:lnTo>
                    <a:pt x="12700" y="38100"/>
                  </a:lnTo>
                  <a:lnTo>
                    <a:pt x="50800" y="63500"/>
                  </a:lnTo>
                  <a:lnTo>
                    <a:pt x="76200" y="76200"/>
                  </a:lnTo>
                  <a:lnTo>
                    <a:pt x="88900" y="101600"/>
                  </a:lnTo>
                  <a:lnTo>
                    <a:pt x="101600" y="114300"/>
                  </a:lnTo>
                  <a:lnTo>
                    <a:pt x="114300" y="127000"/>
                  </a:lnTo>
                  <a:lnTo>
                    <a:pt x="127000" y="139700"/>
                  </a:lnTo>
                  <a:lnTo>
                    <a:pt x="139700" y="1397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6" name="Freeform 355"/>
            <p:cNvSpPr/>
            <p:nvPr/>
          </p:nvSpPr>
          <p:spPr>
            <a:xfrm>
              <a:off x="5270500" y="4152900"/>
              <a:ext cx="165101" cy="203201"/>
            </a:xfrm>
            <a:custGeom>
              <a:avLst/>
              <a:gdLst/>
              <a:ahLst/>
              <a:cxnLst/>
              <a:rect l="0" t="0" r="0" b="0"/>
              <a:pathLst>
                <a:path w="165101" h="203201">
                  <a:moveTo>
                    <a:pt x="165100" y="0"/>
                  </a:moveTo>
                  <a:lnTo>
                    <a:pt x="165100" y="12700"/>
                  </a:lnTo>
                  <a:lnTo>
                    <a:pt x="127000" y="38100"/>
                  </a:lnTo>
                  <a:lnTo>
                    <a:pt x="114300" y="63500"/>
                  </a:lnTo>
                  <a:lnTo>
                    <a:pt x="101600" y="88900"/>
                  </a:lnTo>
                  <a:lnTo>
                    <a:pt x="63500" y="101600"/>
                  </a:lnTo>
                  <a:lnTo>
                    <a:pt x="50800" y="139700"/>
                  </a:lnTo>
                  <a:lnTo>
                    <a:pt x="25400" y="165100"/>
                  </a:lnTo>
                  <a:lnTo>
                    <a:pt x="12700" y="177800"/>
                  </a:lnTo>
                  <a:lnTo>
                    <a:pt x="0" y="190500"/>
                  </a:lnTo>
                  <a:lnTo>
                    <a:pt x="0" y="2032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7" name="Freeform 356"/>
            <p:cNvSpPr/>
            <p:nvPr/>
          </p:nvSpPr>
          <p:spPr>
            <a:xfrm>
              <a:off x="5702300" y="4508500"/>
              <a:ext cx="165101" cy="177801"/>
            </a:xfrm>
            <a:custGeom>
              <a:avLst/>
              <a:gdLst/>
              <a:ahLst/>
              <a:cxnLst/>
              <a:rect l="0" t="0" r="0" b="0"/>
              <a:pathLst>
                <a:path w="165101" h="177801">
                  <a:moveTo>
                    <a:pt x="0" y="0"/>
                  </a:moveTo>
                  <a:lnTo>
                    <a:pt x="25400" y="25400"/>
                  </a:lnTo>
                  <a:lnTo>
                    <a:pt x="38100" y="50800"/>
                  </a:lnTo>
                  <a:lnTo>
                    <a:pt x="63500" y="63500"/>
                  </a:lnTo>
                  <a:lnTo>
                    <a:pt x="76200" y="76200"/>
                  </a:lnTo>
                  <a:lnTo>
                    <a:pt x="88900" y="101600"/>
                  </a:lnTo>
                  <a:lnTo>
                    <a:pt x="114300" y="114300"/>
                  </a:lnTo>
                  <a:lnTo>
                    <a:pt x="114300" y="139700"/>
                  </a:lnTo>
                  <a:lnTo>
                    <a:pt x="139700" y="152400"/>
                  </a:lnTo>
                  <a:lnTo>
                    <a:pt x="152400" y="165100"/>
                  </a:lnTo>
                  <a:lnTo>
                    <a:pt x="165100" y="177800"/>
                  </a:lnTo>
                  <a:lnTo>
                    <a:pt x="152400" y="177800"/>
                  </a:lnTo>
                  <a:lnTo>
                    <a:pt x="165100" y="1778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8" name="Freeform 357"/>
            <p:cNvSpPr/>
            <p:nvPr/>
          </p:nvSpPr>
          <p:spPr>
            <a:xfrm>
              <a:off x="5702300" y="4495800"/>
              <a:ext cx="177801" cy="190501"/>
            </a:xfrm>
            <a:custGeom>
              <a:avLst/>
              <a:gdLst/>
              <a:ahLst/>
              <a:cxnLst/>
              <a:rect l="0" t="0" r="0" b="0"/>
              <a:pathLst>
                <a:path w="177801" h="190501">
                  <a:moveTo>
                    <a:pt x="177800" y="0"/>
                  </a:moveTo>
                  <a:lnTo>
                    <a:pt x="177800" y="12700"/>
                  </a:lnTo>
                  <a:lnTo>
                    <a:pt x="152400" y="50800"/>
                  </a:lnTo>
                  <a:lnTo>
                    <a:pt x="114300" y="63500"/>
                  </a:lnTo>
                  <a:lnTo>
                    <a:pt x="101600" y="88900"/>
                  </a:lnTo>
                  <a:lnTo>
                    <a:pt x="88900" y="101600"/>
                  </a:lnTo>
                  <a:lnTo>
                    <a:pt x="63500" y="127000"/>
                  </a:lnTo>
                  <a:lnTo>
                    <a:pt x="50800" y="152400"/>
                  </a:lnTo>
                  <a:lnTo>
                    <a:pt x="25400" y="165100"/>
                  </a:lnTo>
                  <a:lnTo>
                    <a:pt x="12700" y="177800"/>
                  </a:lnTo>
                  <a:lnTo>
                    <a:pt x="0" y="1905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9" name="Freeform 358"/>
            <p:cNvSpPr/>
            <p:nvPr/>
          </p:nvSpPr>
          <p:spPr>
            <a:xfrm>
              <a:off x="6261100" y="4495800"/>
              <a:ext cx="190501" cy="279401"/>
            </a:xfrm>
            <a:custGeom>
              <a:avLst/>
              <a:gdLst/>
              <a:ahLst/>
              <a:cxnLst/>
              <a:rect l="0" t="0" r="0" b="0"/>
              <a:pathLst>
                <a:path w="190501" h="279401">
                  <a:moveTo>
                    <a:pt x="190500" y="0"/>
                  </a:moveTo>
                  <a:lnTo>
                    <a:pt x="190500" y="0"/>
                  </a:lnTo>
                  <a:lnTo>
                    <a:pt x="165100" y="25400"/>
                  </a:lnTo>
                  <a:lnTo>
                    <a:pt x="152400" y="38100"/>
                  </a:lnTo>
                  <a:lnTo>
                    <a:pt x="139700" y="38100"/>
                  </a:lnTo>
                  <a:lnTo>
                    <a:pt x="127000" y="38100"/>
                  </a:lnTo>
                  <a:lnTo>
                    <a:pt x="114300" y="38100"/>
                  </a:lnTo>
                  <a:lnTo>
                    <a:pt x="101600" y="38100"/>
                  </a:lnTo>
                  <a:lnTo>
                    <a:pt x="88900" y="25400"/>
                  </a:lnTo>
                  <a:lnTo>
                    <a:pt x="76200" y="25400"/>
                  </a:lnTo>
                  <a:lnTo>
                    <a:pt x="76200" y="25400"/>
                  </a:lnTo>
                  <a:lnTo>
                    <a:pt x="76200" y="38100"/>
                  </a:lnTo>
                  <a:lnTo>
                    <a:pt x="63500" y="88900"/>
                  </a:lnTo>
                  <a:lnTo>
                    <a:pt x="63500" y="114300"/>
                  </a:lnTo>
                  <a:lnTo>
                    <a:pt x="76200" y="139700"/>
                  </a:lnTo>
                  <a:lnTo>
                    <a:pt x="63500" y="139700"/>
                  </a:lnTo>
                  <a:lnTo>
                    <a:pt x="76200" y="139700"/>
                  </a:lnTo>
                  <a:lnTo>
                    <a:pt x="101600" y="139700"/>
                  </a:lnTo>
                  <a:lnTo>
                    <a:pt x="114300" y="139700"/>
                  </a:lnTo>
                  <a:lnTo>
                    <a:pt x="127000" y="139700"/>
                  </a:lnTo>
                  <a:lnTo>
                    <a:pt x="152400" y="139700"/>
                  </a:lnTo>
                  <a:lnTo>
                    <a:pt x="165100" y="152400"/>
                  </a:lnTo>
                  <a:lnTo>
                    <a:pt x="177800" y="152400"/>
                  </a:lnTo>
                  <a:lnTo>
                    <a:pt x="177800" y="177800"/>
                  </a:lnTo>
                  <a:lnTo>
                    <a:pt x="190500" y="177800"/>
                  </a:lnTo>
                  <a:lnTo>
                    <a:pt x="165100" y="215900"/>
                  </a:lnTo>
                  <a:lnTo>
                    <a:pt x="139700" y="228600"/>
                  </a:lnTo>
                  <a:lnTo>
                    <a:pt x="127000" y="241300"/>
                  </a:lnTo>
                  <a:lnTo>
                    <a:pt x="101600" y="254000"/>
                  </a:lnTo>
                  <a:lnTo>
                    <a:pt x="76200" y="266700"/>
                  </a:lnTo>
                  <a:lnTo>
                    <a:pt x="50800" y="266700"/>
                  </a:lnTo>
                  <a:lnTo>
                    <a:pt x="38100" y="266700"/>
                  </a:lnTo>
                  <a:lnTo>
                    <a:pt x="12700" y="279400"/>
                  </a:lnTo>
                  <a:lnTo>
                    <a:pt x="0" y="2667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0" name="Freeform 359"/>
            <p:cNvSpPr/>
            <p:nvPr/>
          </p:nvSpPr>
          <p:spPr>
            <a:xfrm>
              <a:off x="6108700" y="4559300"/>
              <a:ext cx="12701" cy="152401"/>
            </a:xfrm>
            <a:custGeom>
              <a:avLst/>
              <a:gdLst/>
              <a:ahLst/>
              <a:cxnLst/>
              <a:rect l="0" t="0" r="0" b="0"/>
              <a:pathLst>
                <a:path w="12701" h="152401">
                  <a:moveTo>
                    <a:pt x="0" y="0"/>
                  </a:moveTo>
                  <a:lnTo>
                    <a:pt x="0" y="25400"/>
                  </a:lnTo>
                  <a:lnTo>
                    <a:pt x="0" y="50800"/>
                  </a:lnTo>
                  <a:lnTo>
                    <a:pt x="12700" y="76200"/>
                  </a:lnTo>
                  <a:lnTo>
                    <a:pt x="12700" y="88900"/>
                  </a:lnTo>
                  <a:lnTo>
                    <a:pt x="12700" y="114300"/>
                  </a:lnTo>
                  <a:lnTo>
                    <a:pt x="12700" y="127000"/>
                  </a:lnTo>
                  <a:lnTo>
                    <a:pt x="12700" y="1524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1" name="Freeform 360"/>
            <p:cNvSpPr/>
            <p:nvPr/>
          </p:nvSpPr>
          <p:spPr>
            <a:xfrm>
              <a:off x="6057900" y="4622800"/>
              <a:ext cx="139701" cy="38101"/>
            </a:xfrm>
            <a:custGeom>
              <a:avLst/>
              <a:gdLst/>
              <a:ahLst/>
              <a:cxnLst/>
              <a:rect l="0" t="0" r="0" b="0"/>
              <a:pathLst>
                <a:path w="139701" h="38101">
                  <a:moveTo>
                    <a:pt x="0" y="38100"/>
                  </a:moveTo>
                  <a:lnTo>
                    <a:pt x="12700" y="25400"/>
                  </a:lnTo>
                  <a:lnTo>
                    <a:pt x="50800" y="12700"/>
                  </a:lnTo>
                  <a:lnTo>
                    <a:pt x="63500" y="12700"/>
                  </a:lnTo>
                  <a:lnTo>
                    <a:pt x="88900" y="0"/>
                  </a:lnTo>
                  <a:lnTo>
                    <a:pt x="101600" y="0"/>
                  </a:lnTo>
                  <a:lnTo>
                    <a:pt x="127000" y="0"/>
                  </a:lnTo>
                  <a:lnTo>
                    <a:pt x="139700" y="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2" name="Freeform 361"/>
            <p:cNvSpPr/>
            <p:nvPr/>
          </p:nvSpPr>
          <p:spPr>
            <a:xfrm>
              <a:off x="5105400" y="3924300"/>
              <a:ext cx="127001" cy="12701"/>
            </a:xfrm>
            <a:custGeom>
              <a:avLst/>
              <a:gdLst/>
              <a:ahLst/>
              <a:cxnLst/>
              <a:rect l="0" t="0" r="0" b="0"/>
              <a:pathLst>
                <a:path w="127001" h="12701">
                  <a:moveTo>
                    <a:pt x="0" y="0"/>
                  </a:moveTo>
                  <a:lnTo>
                    <a:pt x="12700" y="0"/>
                  </a:lnTo>
                  <a:lnTo>
                    <a:pt x="25400" y="0"/>
                  </a:lnTo>
                  <a:lnTo>
                    <a:pt x="63500" y="0"/>
                  </a:lnTo>
                  <a:lnTo>
                    <a:pt x="88900" y="12700"/>
                  </a:lnTo>
                  <a:lnTo>
                    <a:pt x="101600" y="12700"/>
                  </a:lnTo>
                  <a:lnTo>
                    <a:pt x="114300" y="0"/>
                  </a:lnTo>
                  <a:lnTo>
                    <a:pt x="127000" y="0"/>
                  </a:lnTo>
                  <a:lnTo>
                    <a:pt x="114300" y="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3" name="Freeform 362"/>
            <p:cNvSpPr/>
            <p:nvPr/>
          </p:nvSpPr>
          <p:spPr>
            <a:xfrm>
              <a:off x="5308600" y="3797300"/>
              <a:ext cx="152401" cy="152401"/>
            </a:xfrm>
            <a:custGeom>
              <a:avLst/>
              <a:gdLst/>
              <a:ahLst/>
              <a:cxnLst/>
              <a:rect l="0" t="0" r="0" b="0"/>
              <a:pathLst>
                <a:path w="152401" h="152401">
                  <a:moveTo>
                    <a:pt x="25400" y="0"/>
                  </a:moveTo>
                  <a:lnTo>
                    <a:pt x="63500" y="0"/>
                  </a:lnTo>
                  <a:lnTo>
                    <a:pt x="76200" y="12700"/>
                  </a:lnTo>
                  <a:lnTo>
                    <a:pt x="88900" y="12700"/>
                  </a:lnTo>
                  <a:lnTo>
                    <a:pt x="88900" y="38100"/>
                  </a:lnTo>
                  <a:lnTo>
                    <a:pt x="88900" y="50800"/>
                  </a:lnTo>
                  <a:lnTo>
                    <a:pt x="88900" y="76200"/>
                  </a:lnTo>
                  <a:lnTo>
                    <a:pt x="88900" y="101600"/>
                  </a:lnTo>
                  <a:lnTo>
                    <a:pt x="76200" y="114300"/>
                  </a:lnTo>
                  <a:lnTo>
                    <a:pt x="63500" y="127000"/>
                  </a:lnTo>
                  <a:lnTo>
                    <a:pt x="50800" y="139700"/>
                  </a:lnTo>
                  <a:lnTo>
                    <a:pt x="25400" y="152400"/>
                  </a:lnTo>
                  <a:lnTo>
                    <a:pt x="25400" y="152400"/>
                  </a:lnTo>
                  <a:lnTo>
                    <a:pt x="12700" y="152400"/>
                  </a:lnTo>
                  <a:lnTo>
                    <a:pt x="12700" y="139700"/>
                  </a:lnTo>
                  <a:lnTo>
                    <a:pt x="0" y="127000"/>
                  </a:lnTo>
                  <a:lnTo>
                    <a:pt x="50800" y="127000"/>
                  </a:lnTo>
                  <a:lnTo>
                    <a:pt x="76200" y="127000"/>
                  </a:lnTo>
                  <a:lnTo>
                    <a:pt x="88900" y="127000"/>
                  </a:lnTo>
                  <a:lnTo>
                    <a:pt x="114300" y="127000"/>
                  </a:lnTo>
                  <a:lnTo>
                    <a:pt x="139700" y="152400"/>
                  </a:lnTo>
                  <a:lnTo>
                    <a:pt x="152400" y="1524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4" name="Freeform 363"/>
            <p:cNvSpPr/>
            <p:nvPr/>
          </p:nvSpPr>
          <p:spPr>
            <a:xfrm>
              <a:off x="5118100" y="4914900"/>
              <a:ext cx="203201" cy="266701"/>
            </a:xfrm>
            <a:custGeom>
              <a:avLst/>
              <a:gdLst/>
              <a:ahLst/>
              <a:cxnLst/>
              <a:rect l="0" t="0" r="0" b="0"/>
              <a:pathLst>
                <a:path w="203201" h="266701">
                  <a:moveTo>
                    <a:pt x="88900" y="0"/>
                  </a:moveTo>
                  <a:lnTo>
                    <a:pt x="76200" y="38100"/>
                  </a:lnTo>
                  <a:lnTo>
                    <a:pt x="63500" y="88900"/>
                  </a:lnTo>
                  <a:lnTo>
                    <a:pt x="50800" y="127000"/>
                  </a:lnTo>
                  <a:lnTo>
                    <a:pt x="38100" y="165100"/>
                  </a:lnTo>
                  <a:lnTo>
                    <a:pt x="12700" y="203200"/>
                  </a:lnTo>
                  <a:lnTo>
                    <a:pt x="12700" y="241300"/>
                  </a:lnTo>
                  <a:lnTo>
                    <a:pt x="0" y="254000"/>
                  </a:lnTo>
                  <a:lnTo>
                    <a:pt x="0" y="266700"/>
                  </a:lnTo>
                  <a:lnTo>
                    <a:pt x="38100" y="254000"/>
                  </a:lnTo>
                  <a:lnTo>
                    <a:pt x="63500" y="241300"/>
                  </a:lnTo>
                  <a:lnTo>
                    <a:pt x="76200" y="241300"/>
                  </a:lnTo>
                  <a:lnTo>
                    <a:pt x="101600" y="228600"/>
                  </a:lnTo>
                  <a:lnTo>
                    <a:pt x="127000" y="215900"/>
                  </a:lnTo>
                  <a:lnTo>
                    <a:pt x="165100" y="215900"/>
                  </a:lnTo>
                  <a:lnTo>
                    <a:pt x="177800" y="203200"/>
                  </a:lnTo>
                  <a:lnTo>
                    <a:pt x="190500" y="190500"/>
                  </a:lnTo>
                  <a:lnTo>
                    <a:pt x="203200" y="1905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5" name="Freeform 364"/>
            <p:cNvSpPr/>
            <p:nvPr/>
          </p:nvSpPr>
          <p:spPr>
            <a:xfrm>
              <a:off x="5295900" y="4953000"/>
              <a:ext cx="63501" cy="431801"/>
            </a:xfrm>
            <a:custGeom>
              <a:avLst/>
              <a:gdLst/>
              <a:ahLst/>
              <a:cxnLst/>
              <a:rect l="0" t="0" r="0" b="0"/>
              <a:pathLst>
                <a:path w="63501" h="431801">
                  <a:moveTo>
                    <a:pt x="63500" y="0"/>
                  </a:moveTo>
                  <a:lnTo>
                    <a:pt x="50800" y="25400"/>
                  </a:lnTo>
                  <a:lnTo>
                    <a:pt x="38100" y="76200"/>
                  </a:lnTo>
                  <a:lnTo>
                    <a:pt x="38100" y="114300"/>
                  </a:lnTo>
                  <a:lnTo>
                    <a:pt x="38100" y="165100"/>
                  </a:lnTo>
                  <a:lnTo>
                    <a:pt x="25400" y="203200"/>
                  </a:lnTo>
                  <a:lnTo>
                    <a:pt x="12700" y="266700"/>
                  </a:lnTo>
                  <a:lnTo>
                    <a:pt x="12700" y="317500"/>
                  </a:lnTo>
                  <a:lnTo>
                    <a:pt x="12700" y="355600"/>
                  </a:lnTo>
                  <a:lnTo>
                    <a:pt x="0" y="406400"/>
                  </a:lnTo>
                  <a:lnTo>
                    <a:pt x="0" y="4318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6" name="Freeform 365"/>
            <p:cNvSpPr/>
            <p:nvPr/>
          </p:nvSpPr>
          <p:spPr>
            <a:xfrm>
              <a:off x="5461000" y="5080000"/>
              <a:ext cx="165101" cy="266701"/>
            </a:xfrm>
            <a:custGeom>
              <a:avLst/>
              <a:gdLst/>
              <a:ahLst/>
              <a:cxnLst/>
              <a:rect l="0" t="0" r="0" b="0"/>
              <a:pathLst>
                <a:path w="165101" h="266701">
                  <a:moveTo>
                    <a:pt x="0" y="0"/>
                  </a:moveTo>
                  <a:lnTo>
                    <a:pt x="63500" y="50800"/>
                  </a:lnTo>
                  <a:lnTo>
                    <a:pt x="76200" y="76200"/>
                  </a:lnTo>
                  <a:lnTo>
                    <a:pt x="88900" y="114300"/>
                  </a:lnTo>
                  <a:lnTo>
                    <a:pt x="114300" y="139700"/>
                  </a:lnTo>
                  <a:lnTo>
                    <a:pt x="114300" y="165100"/>
                  </a:lnTo>
                  <a:lnTo>
                    <a:pt x="139700" y="203200"/>
                  </a:lnTo>
                  <a:lnTo>
                    <a:pt x="152400" y="228600"/>
                  </a:lnTo>
                  <a:lnTo>
                    <a:pt x="152400" y="241300"/>
                  </a:lnTo>
                  <a:lnTo>
                    <a:pt x="165100" y="254000"/>
                  </a:lnTo>
                  <a:lnTo>
                    <a:pt x="165100" y="2667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7" name="Freeform 366"/>
            <p:cNvSpPr/>
            <p:nvPr/>
          </p:nvSpPr>
          <p:spPr>
            <a:xfrm>
              <a:off x="5397500" y="5067300"/>
              <a:ext cx="254001" cy="355601"/>
            </a:xfrm>
            <a:custGeom>
              <a:avLst/>
              <a:gdLst/>
              <a:ahLst/>
              <a:cxnLst/>
              <a:rect l="0" t="0" r="0" b="0"/>
              <a:pathLst>
                <a:path w="254001" h="355601">
                  <a:moveTo>
                    <a:pt x="254000" y="0"/>
                  </a:moveTo>
                  <a:lnTo>
                    <a:pt x="241300" y="25400"/>
                  </a:lnTo>
                  <a:lnTo>
                    <a:pt x="228600" y="63500"/>
                  </a:lnTo>
                  <a:lnTo>
                    <a:pt x="215900" y="88900"/>
                  </a:lnTo>
                  <a:lnTo>
                    <a:pt x="177800" y="127000"/>
                  </a:lnTo>
                  <a:lnTo>
                    <a:pt x="165100" y="152400"/>
                  </a:lnTo>
                  <a:lnTo>
                    <a:pt x="139700" y="177800"/>
                  </a:lnTo>
                  <a:lnTo>
                    <a:pt x="114300" y="215900"/>
                  </a:lnTo>
                  <a:lnTo>
                    <a:pt x="88900" y="254000"/>
                  </a:lnTo>
                  <a:lnTo>
                    <a:pt x="63500" y="279400"/>
                  </a:lnTo>
                  <a:lnTo>
                    <a:pt x="38100" y="317500"/>
                  </a:lnTo>
                  <a:lnTo>
                    <a:pt x="12700" y="342900"/>
                  </a:lnTo>
                  <a:lnTo>
                    <a:pt x="0" y="3556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8" name="Freeform 367"/>
            <p:cNvSpPr/>
            <p:nvPr/>
          </p:nvSpPr>
          <p:spPr>
            <a:xfrm>
              <a:off x="736600" y="4292600"/>
              <a:ext cx="4318001" cy="1536701"/>
            </a:xfrm>
            <a:custGeom>
              <a:avLst/>
              <a:gdLst/>
              <a:ahLst/>
              <a:cxnLst/>
              <a:rect l="0" t="0" r="0" b="0"/>
              <a:pathLst>
                <a:path w="4318001" h="1536701">
                  <a:moveTo>
                    <a:pt x="25400" y="0"/>
                  </a:moveTo>
                  <a:lnTo>
                    <a:pt x="0" y="25400"/>
                  </a:lnTo>
                  <a:lnTo>
                    <a:pt x="0" y="50800"/>
                  </a:lnTo>
                  <a:lnTo>
                    <a:pt x="12700" y="63500"/>
                  </a:lnTo>
                  <a:lnTo>
                    <a:pt x="12700" y="88900"/>
                  </a:lnTo>
                  <a:lnTo>
                    <a:pt x="25400" y="114300"/>
                  </a:lnTo>
                  <a:lnTo>
                    <a:pt x="38100" y="139700"/>
                  </a:lnTo>
                  <a:lnTo>
                    <a:pt x="63500" y="177800"/>
                  </a:lnTo>
                  <a:lnTo>
                    <a:pt x="88900" y="215900"/>
                  </a:lnTo>
                  <a:lnTo>
                    <a:pt x="101600" y="241300"/>
                  </a:lnTo>
                  <a:lnTo>
                    <a:pt x="127000" y="279400"/>
                  </a:lnTo>
                  <a:lnTo>
                    <a:pt x="152400" y="317500"/>
                  </a:lnTo>
                  <a:lnTo>
                    <a:pt x="190500" y="355600"/>
                  </a:lnTo>
                  <a:lnTo>
                    <a:pt x="228600" y="381000"/>
                  </a:lnTo>
                  <a:lnTo>
                    <a:pt x="266700" y="431800"/>
                  </a:lnTo>
                  <a:lnTo>
                    <a:pt x="304800" y="469900"/>
                  </a:lnTo>
                  <a:lnTo>
                    <a:pt x="355600" y="508000"/>
                  </a:lnTo>
                  <a:lnTo>
                    <a:pt x="406400" y="558800"/>
                  </a:lnTo>
                  <a:lnTo>
                    <a:pt x="457200" y="596900"/>
                  </a:lnTo>
                  <a:lnTo>
                    <a:pt x="508000" y="647700"/>
                  </a:lnTo>
                  <a:lnTo>
                    <a:pt x="571500" y="685800"/>
                  </a:lnTo>
                  <a:lnTo>
                    <a:pt x="635000" y="749300"/>
                  </a:lnTo>
                  <a:lnTo>
                    <a:pt x="698500" y="787400"/>
                  </a:lnTo>
                  <a:lnTo>
                    <a:pt x="762000" y="825500"/>
                  </a:lnTo>
                  <a:lnTo>
                    <a:pt x="838200" y="863600"/>
                  </a:lnTo>
                  <a:lnTo>
                    <a:pt x="914400" y="914400"/>
                  </a:lnTo>
                  <a:lnTo>
                    <a:pt x="990600" y="952500"/>
                  </a:lnTo>
                  <a:lnTo>
                    <a:pt x="1079500" y="990600"/>
                  </a:lnTo>
                  <a:lnTo>
                    <a:pt x="1168400" y="1041400"/>
                  </a:lnTo>
                  <a:lnTo>
                    <a:pt x="1257300" y="1079500"/>
                  </a:lnTo>
                  <a:lnTo>
                    <a:pt x="1346200" y="1117600"/>
                  </a:lnTo>
                  <a:lnTo>
                    <a:pt x="1447800" y="1155700"/>
                  </a:lnTo>
                  <a:lnTo>
                    <a:pt x="1549400" y="1193800"/>
                  </a:lnTo>
                  <a:lnTo>
                    <a:pt x="1651000" y="1231900"/>
                  </a:lnTo>
                  <a:lnTo>
                    <a:pt x="1752600" y="1257300"/>
                  </a:lnTo>
                  <a:lnTo>
                    <a:pt x="1866900" y="1308100"/>
                  </a:lnTo>
                  <a:lnTo>
                    <a:pt x="1955800" y="1346200"/>
                  </a:lnTo>
                  <a:lnTo>
                    <a:pt x="2070100" y="1371600"/>
                  </a:lnTo>
                  <a:lnTo>
                    <a:pt x="2184400" y="1409700"/>
                  </a:lnTo>
                  <a:lnTo>
                    <a:pt x="2286000" y="1435100"/>
                  </a:lnTo>
                  <a:lnTo>
                    <a:pt x="2413000" y="1473200"/>
                  </a:lnTo>
                  <a:lnTo>
                    <a:pt x="2514600" y="1498600"/>
                  </a:lnTo>
                  <a:lnTo>
                    <a:pt x="2616200" y="1511300"/>
                  </a:lnTo>
                  <a:lnTo>
                    <a:pt x="2717800" y="1524000"/>
                  </a:lnTo>
                  <a:lnTo>
                    <a:pt x="2832100" y="1536700"/>
                  </a:lnTo>
                  <a:lnTo>
                    <a:pt x="2921000" y="1536700"/>
                  </a:lnTo>
                  <a:lnTo>
                    <a:pt x="3035300" y="1536700"/>
                  </a:lnTo>
                  <a:lnTo>
                    <a:pt x="3124200" y="1524000"/>
                  </a:lnTo>
                  <a:lnTo>
                    <a:pt x="3225800" y="1524000"/>
                  </a:lnTo>
                  <a:lnTo>
                    <a:pt x="3327400" y="1511300"/>
                  </a:lnTo>
                  <a:lnTo>
                    <a:pt x="3416300" y="1498600"/>
                  </a:lnTo>
                  <a:lnTo>
                    <a:pt x="3517900" y="1473200"/>
                  </a:lnTo>
                  <a:lnTo>
                    <a:pt x="3606800" y="1435100"/>
                  </a:lnTo>
                  <a:lnTo>
                    <a:pt x="3695700" y="1409700"/>
                  </a:lnTo>
                  <a:lnTo>
                    <a:pt x="3771900" y="1384300"/>
                  </a:lnTo>
                  <a:lnTo>
                    <a:pt x="3848100" y="1358900"/>
                  </a:lnTo>
                  <a:lnTo>
                    <a:pt x="3937000" y="1333500"/>
                  </a:lnTo>
                  <a:lnTo>
                    <a:pt x="4000500" y="1308100"/>
                  </a:lnTo>
                  <a:lnTo>
                    <a:pt x="4076700" y="1282700"/>
                  </a:lnTo>
                  <a:lnTo>
                    <a:pt x="4127500" y="1270000"/>
                  </a:lnTo>
                  <a:lnTo>
                    <a:pt x="4178300" y="1244600"/>
                  </a:lnTo>
                  <a:lnTo>
                    <a:pt x="4216400" y="1231900"/>
                  </a:lnTo>
                  <a:lnTo>
                    <a:pt x="4241800" y="1206500"/>
                  </a:lnTo>
                  <a:lnTo>
                    <a:pt x="4254500" y="1193800"/>
                  </a:lnTo>
                  <a:lnTo>
                    <a:pt x="4254500" y="1193800"/>
                  </a:lnTo>
                  <a:lnTo>
                    <a:pt x="4267200" y="1193800"/>
                  </a:lnTo>
                  <a:lnTo>
                    <a:pt x="4267200" y="1181100"/>
                  </a:lnTo>
                  <a:lnTo>
                    <a:pt x="4241800" y="1168400"/>
                  </a:lnTo>
                  <a:lnTo>
                    <a:pt x="4216400" y="1155700"/>
                  </a:lnTo>
                  <a:lnTo>
                    <a:pt x="4191000" y="1155700"/>
                  </a:lnTo>
                  <a:lnTo>
                    <a:pt x="4178300" y="1155700"/>
                  </a:lnTo>
                  <a:lnTo>
                    <a:pt x="4152900" y="1168400"/>
                  </a:lnTo>
                  <a:lnTo>
                    <a:pt x="4127500" y="1168400"/>
                  </a:lnTo>
                  <a:lnTo>
                    <a:pt x="4102100" y="1168400"/>
                  </a:lnTo>
                  <a:lnTo>
                    <a:pt x="4089400" y="1168400"/>
                  </a:lnTo>
                  <a:lnTo>
                    <a:pt x="4089400" y="1168400"/>
                  </a:lnTo>
                  <a:lnTo>
                    <a:pt x="4102100" y="1168400"/>
                  </a:lnTo>
                  <a:lnTo>
                    <a:pt x="4114800" y="1168400"/>
                  </a:lnTo>
                  <a:lnTo>
                    <a:pt x="4191000" y="1155700"/>
                  </a:lnTo>
                  <a:lnTo>
                    <a:pt x="4216400" y="1143000"/>
                  </a:lnTo>
                  <a:lnTo>
                    <a:pt x="4241800" y="1143000"/>
                  </a:lnTo>
                  <a:lnTo>
                    <a:pt x="4267200" y="1143000"/>
                  </a:lnTo>
                  <a:lnTo>
                    <a:pt x="4292600" y="1143000"/>
                  </a:lnTo>
                  <a:lnTo>
                    <a:pt x="4305300" y="1143000"/>
                  </a:lnTo>
                  <a:lnTo>
                    <a:pt x="4318000" y="1155700"/>
                  </a:lnTo>
                  <a:lnTo>
                    <a:pt x="4318000" y="1168400"/>
                  </a:lnTo>
                  <a:lnTo>
                    <a:pt x="4305300" y="1193800"/>
                  </a:lnTo>
                  <a:lnTo>
                    <a:pt x="4305300" y="1206500"/>
                  </a:lnTo>
                  <a:lnTo>
                    <a:pt x="4279900" y="1231900"/>
                  </a:lnTo>
                  <a:lnTo>
                    <a:pt x="4267200" y="1244600"/>
                  </a:lnTo>
                  <a:lnTo>
                    <a:pt x="4254500" y="1270000"/>
                  </a:lnTo>
                  <a:lnTo>
                    <a:pt x="4241800" y="1282700"/>
                  </a:lnTo>
                  <a:lnTo>
                    <a:pt x="4229100" y="1320800"/>
                  </a:lnTo>
                  <a:lnTo>
                    <a:pt x="4229100" y="13335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9" name="Freeform 368"/>
            <p:cNvSpPr/>
            <p:nvPr/>
          </p:nvSpPr>
          <p:spPr>
            <a:xfrm>
              <a:off x="5727700" y="5003800"/>
              <a:ext cx="127001" cy="520701"/>
            </a:xfrm>
            <a:custGeom>
              <a:avLst/>
              <a:gdLst/>
              <a:ahLst/>
              <a:cxnLst/>
              <a:rect l="0" t="0" r="0" b="0"/>
              <a:pathLst>
                <a:path w="127001" h="520701">
                  <a:moveTo>
                    <a:pt x="76200" y="0"/>
                  </a:moveTo>
                  <a:lnTo>
                    <a:pt x="50800" y="63500"/>
                  </a:lnTo>
                  <a:lnTo>
                    <a:pt x="38100" y="101600"/>
                  </a:lnTo>
                  <a:lnTo>
                    <a:pt x="12700" y="152400"/>
                  </a:lnTo>
                  <a:lnTo>
                    <a:pt x="0" y="215900"/>
                  </a:lnTo>
                  <a:lnTo>
                    <a:pt x="0" y="266700"/>
                  </a:lnTo>
                  <a:lnTo>
                    <a:pt x="0" y="317500"/>
                  </a:lnTo>
                  <a:lnTo>
                    <a:pt x="12700" y="368300"/>
                  </a:lnTo>
                  <a:lnTo>
                    <a:pt x="38100" y="406400"/>
                  </a:lnTo>
                  <a:lnTo>
                    <a:pt x="63500" y="444500"/>
                  </a:lnTo>
                  <a:lnTo>
                    <a:pt x="88900" y="469900"/>
                  </a:lnTo>
                  <a:lnTo>
                    <a:pt x="114300" y="495300"/>
                  </a:lnTo>
                  <a:lnTo>
                    <a:pt x="127000" y="5207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0" name="Freeform 369"/>
            <p:cNvSpPr/>
            <p:nvPr/>
          </p:nvSpPr>
          <p:spPr>
            <a:xfrm>
              <a:off x="5943600" y="5092700"/>
              <a:ext cx="165101" cy="241301"/>
            </a:xfrm>
            <a:custGeom>
              <a:avLst/>
              <a:gdLst/>
              <a:ahLst/>
              <a:cxnLst/>
              <a:rect l="0" t="0" r="0" b="0"/>
              <a:pathLst>
                <a:path w="165101" h="241301">
                  <a:moveTo>
                    <a:pt x="0" y="0"/>
                  </a:moveTo>
                  <a:lnTo>
                    <a:pt x="25400" y="50800"/>
                  </a:lnTo>
                  <a:lnTo>
                    <a:pt x="50800" y="88900"/>
                  </a:lnTo>
                  <a:lnTo>
                    <a:pt x="63500" y="114300"/>
                  </a:lnTo>
                  <a:lnTo>
                    <a:pt x="88900" y="152400"/>
                  </a:lnTo>
                  <a:lnTo>
                    <a:pt x="101600" y="177800"/>
                  </a:lnTo>
                  <a:lnTo>
                    <a:pt x="114300" y="203200"/>
                  </a:lnTo>
                  <a:lnTo>
                    <a:pt x="127000" y="228600"/>
                  </a:lnTo>
                  <a:lnTo>
                    <a:pt x="152400" y="241300"/>
                  </a:lnTo>
                  <a:lnTo>
                    <a:pt x="165100" y="2413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1" name="Freeform 370"/>
            <p:cNvSpPr/>
            <p:nvPr/>
          </p:nvSpPr>
          <p:spPr>
            <a:xfrm>
              <a:off x="5981700" y="5105400"/>
              <a:ext cx="139701" cy="215901"/>
            </a:xfrm>
            <a:custGeom>
              <a:avLst/>
              <a:gdLst/>
              <a:ahLst/>
              <a:cxnLst/>
              <a:rect l="0" t="0" r="0" b="0"/>
              <a:pathLst>
                <a:path w="139701" h="215901">
                  <a:moveTo>
                    <a:pt x="139700" y="0"/>
                  </a:moveTo>
                  <a:lnTo>
                    <a:pt x="127000" y="25400"/>
                  </a:lnTo>
                  <a:lnTo>
                    <a:pt x="114300" y="38100"/>
                  </a:lnTo>
                  <a:lnTo>
                    <a:pt x="88900" y="63500"/>
                  </a:lnTo>
                  <a:lnTo>
                    <a:pt x="76200" y="88900"/>
                  </a:lnTo>
                  <a:lnTo>
                    <a:pt x="50800" y="114300"/>
                  </a:lnTo>
                  <a:lnTo>
                    <a:pt x="38100" y="139700"/>
                  </a:lnTo>
                  <a:lnTo>
                    <a:pt x="25400" y="165100"/>
                  </a:lnTo>
                  <a:lnTo>
                    <a:pt x="12700" y="190500"/>
                  </a:lnTo>
                  <a:lnTo>
                    <a:pt x="12700" y="203200"/>
                  </a:lnTo>
                  <a:lnTo>
                    <a:pt x="0" y="2159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2" name="Freeform 371"/>
            <p:cNvSpPr/>
            <p:nvPr/>
          </p:nvSpPr>
          <p:spPr>
            <a:xfrm>
              <a:off x="6248400" y="5105400"/>
              <a:ext cx="25401" cy="215901"/>
            </a:xfrm>
            <a:custGeom>
              <a:avLst/>
              <a:gdLst/>
              <a:ahLst/>
              <a:cxnLst/>
              <a:rect l="0" t="0" r="0" b="0"/>
              <a:pathLst>
                <a:path w="25401" h="215901">
                  <a:moveTo>
                    <a:pt x="12700" y="0"/>
                  </a:moveTo>
                  <a:lnTo>
                    <a:pt x="12700" y="25400"/>
                  </a:lnTo>
                  <a:lnTo>
                    <a:pt x="25400" y="114300"/>
                  </a:lnTo>
                  <a:lnTo>
                    <a:pt x="12700" y="152400"/>
                  </a:lnTo>
                  <a:lnTo>
                    <a:pt x="12700" y="177800"/>
                  </a:lnTo>
                  <a:lnTo>
                    <a:pt x="12700" y="203200"/>
                  </a:lnTo>
                  <a:lnTo>
                    <a:pt x="0" y="215900"/>
                  </a:lnTo>
                  <a:lnTo>
                    <a:pt x="0" y="2032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3" name="Freeform 372"/>
            <p:cNvSpPr/>
            <p:nvPr/>
          </p:nvSpPr>
          <p:spPr>
            <a:xfrm>
              <a:off x="6210300" y="5168900"/>
              <a:ext cx="177801" cy="114301"/>
            </a:xfrm>
            <a:custGeom>
              <a:avLst/>
              <a:gdLst/>
              <a:ahLst/>
              <a:cxnLst/>
              <a:rect l="0" t="0" r="0" b="0"/>
              <a:pathLst>
                <a:path w="177801" h="114301">
                  <a:moveTo>
                    <a:pt x="0" y="114300"/>
                  </a:moveTo>
                  <a:lnTo>
                    <a:pt x="0" y="101600"/>
                  </a:lnTo>
                  <a:lnTo>
                    <a:pt x="12700" y="88900"/>
                  </a:lnTo>
                  <a:lnTo>
                    <a:pt x="63500" y="63500"/>
                  </a:lnTo>
                  <a:lnTo>
                    <a:pt x="88900" y="50800"/>
                  </a:lnTo>
                  <a:lnTo>
                    <a:pt x="127000" y="38100"/>
                  </a:lnTo>
                  <a:lnTo>
                    <a:pt x="152400" y="25400"/>
                  </a:lnTo>
                  <a:lnTo>
                    <a:pt x="177800" y="12700"/>
                  </a:lnTo>
                  <a:lnTo>
                    <a:pt x="177800" y="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4" name="Freeform 373"/>
            <p:cNvSpPr/>
            <p:nvPr/>
          </p:nvSpPr>
          <p:spPr>
            <a:xfrm>
              <a:off x="6477000" y="5054600"/>
              <a:ext cx="127001" cy="279401"/>
            </a:xfrm>
            <a:custGeom>
              <a:avLst/>
              <a:gdLst/>
              <a:ahLst/>
              <a:cxnLst/>
              <a:rect l="0" t="0" r="0" b="0"/>
              <a:pathLst>
                <a:path w="127001" h="279401">
                  <a:moveTo>
                    <a:pt x="101600" y="0"/>
                  </a:moveTo>
                  <a:lnTo>
                    <a:pt x="101600" y="12700"/>
                  </a:lnTo>
                  <a:lnTo>
                    <a:pt x="63500" y="38100"/>
                  </a:lnTo>
                  <a:lnTo>
                    <a:pt x="38100" y="38100"/>
                  </a:lnTo>
                  <a:lnTo>
                    <a:pt x="50800" y="38100"/>
                  </a:lnTo>
                  <a:lnTo>
                    <a:pt x="25400" y="38100"/>
                  </a:lnTo>
                  <a:lnTo>
                    <a:pt x="12700" y="38100"/>
                  </a:lnTo>
                  <a:lnTo>
                    <a:pt x="0" y="76200"/>
                  </a:lnTo>
                  <a:lnTo>
                    <a:pt x="0" y="88900"/>
                  </a:lnTo>
                  <a:lnTo>
                    <a:pt x="0" y="88900"/>
                  </a:lnTo>
                  <a:lnTo>
                    <a:pt x="0" y="88900"/>
                  </a:lnTo>
                  <a:lnTo>
                    <a:pt x="38100" y="101600"/>
                  </a:lnTo>
                  <a:lnTo>
                    <a:pt x="25400" y="101600"/>
                  </a:lnTo>
                  <a:lnTo>
                    <a:pt x="38100" y="101600"/>
                  </a:lnTo>
                  <a:lnTo>
                    <a:pt x="63500" y="114300"/>
                  </a:lnTo>
                  <a:lnTo>
                    <a:pt x="88900" y="114300"/>
                  </a:lnTo>
                  <a:lnTo>
                    <a:pt x="101600" y="114300"/>
                  </a:lnTo>
                  <a:lnTo>
                    <a:pt x="101600" y="127000"/>
                  </a:lnTo>
                  <a:lnTo>
                    <a:pt x="114300" y="139700"/>
                  </a:lnTo>
                  <a:lnTo>
                    <a:pt x="127000" y="139700"/>
                  </a:lnTo>
                  <a:lnTo>
                    <a:pt x="127000" y="139700"/>
                  </a:lnTo>
                  <a:lnTo>
                    <a:pt x="127000" y="152400"/>
                  </a:lnTo>
                  <a:lnTo>
                    <a:pt x="88900" y="190500"/>
                  </a:lnTo>
                  <a:lnTo>
                    <a:pt x="63500" y="203200"/>
                  </a:lnTo>
                  <a:lnTo>
                    <a:pt x="50800" y="228600"/>
                  </a:lnTo>
                  <a:lnTo>
                    <a:pt x="38100" y="228600"/>
                  </a:lnTo>
                  <a:lnTo>
                    <a:pt x="25400" y="254000"/>
                  </a:lnTo>
                  <a:lnTo>
                    <a:pt x="12700" y="254000"/>
                  </a:lnTo>
                  <a:lnTo>
                    <a:pt x="12700" y="266700"/>
                  </a:lnTo>
                  <a:lnTo>
                    <a:pt x="12700" y="2794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5" name="Freeform 374"/>
            <p:cNvSpPr/>
            <p:nvPr/>
          </p:nvSpPr>
          <p:spPr>
            <a:xfrm>
              <a:off x="6667500" y="4991100"/>
              <a:ext cx="88901" cy="381001"/>
            </a:xfrm>
            <a:custGeom>
              <a:avLst/>
              <a:gdLst/>
              <a:ahLst/>
              <a:cxnLst/>
              <a:rect l="0" t="0" r="0" b="0"/>
              <a:pathLst>
                <a:path w="88901" h="38100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700" y="12700"/>
                  </a:lnTo>
                  <a:lnTo>
                    <a:pt x="25400" y="12700"/>
                  </a:lnTo>
                  <a:lnTo>
                    <a:pt x="76200" y="76200"/>
                  </a:lnTo>
                  <a:lnTo>
                    <a:pt x="88900" y="101600"/>
                  </a:lnTo>
                  <a:lnTo>
                    <a:pt x="88900" y="139700"/>
                  </a:lnTo>
                  <a:lnTo>
                    <a:pt x="88900" y="190500"/>
                  </a:lnTo>
                  <a:lnTo>
                    <a:pt x="88900" y="228600"/>
                  </a:lnTo>
                  <a:lnTo>
                    <a:pt x="76200" y="266700"/>
                  </a:lnTo>
                  <a:lnTo>
                    <a:pt x="63500" y="317500"/>
                  </a:lnTo>
                  <a:lnTo>
                    <a:pt x="50800" y="342900"/>
                  </a:lnTo>
                  <a:lnTo>
                    <a:pt x="38100" y="368300"/>
                  </a:lnTo>
                  <a:lnTo>
                    <a:pt x="38100" y="381000"/>
                  </a:lnTo>
                  <a:lnTo>
                    <a:pt x="38100" y="381000"/>
                  </a:lnTo>
                  <a:lnTo>
                    <a:pt x="38100" y="3810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6" name="Freeform 375"/>
            <p:cNvSpPr/>
            <p:nvPr/>
          </p:nvSpPr>
          <p:spPr>
            <a:xfrm>
              <a:off x="6807200" y="5003800"/>
              <a:ext cx="127001" cy="330201"/>
            </a:xfrm>
            <a:custGeom>
              <a:avLst/>
              <a:gdLst/>
              <a:ahLst/>
              <a:cxnLst/>
              <a:rect l="0" t="0" r="0" b="0"/>
              <a:pathLst>
                <a:path w="127001" h="330201">
                  <a:moveTo>
                    <a:pt x="88900" y="0"/>
                  </a:moveTo>
                  <a:lnTo>
                    <a:pt x="63500" y="38100"/>
                  </a:lnTo>
                  <a:lnTo>
                    <a:pt x="50800" y="76200"/>
                  </a:lnTo>
                  <a:lnTo>
                    <a:pt x="38100" y="127000"/>
                  </a:lnTo>
                  <a:lnTo>
                    <a:pt x="25400" y="177800"/>
                  </a:lnTo>
                  <a:lnTo>
                    <a:pt x="12700" y="228600"/>
                  </a:lnTo>
                  <a:lnTo>
                    <a:pt x="0" y="279400"/>
                  </a:lnTo>
                  <a:lnTo>
                    <a:pt x="12700" y="304800"/>
                  </a:lnTo>
                  <a:lnTo>
                    <a:pt x="38100" y="317500"/>
                  </a:lnTo>
                  <a:lnTo>
                    <a:pt x="63500" y="330200"/>
                  </a:lnTo>
                  <a:lnTo>
                    <a:pt x="88900" y="330200"/>
                  </a:lnTo>
                  <a:lnTo>
                    <a:pt x="114300" y="330200"/>
                  </a:lnTo>
                  <a:lnTo>
                    <a:pt x="127000" y="3302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7" name="Freeform 376"/>
            <p:cNvSpPr/>
            <p:nvPr/>
          </p:nvSpPr>
          <p:spPr>
            <a:xfrm>
              <a:off x="7010400" y="5067300"/>
              <a:ext cx="88901" cy="215901"/>
            </a:xfrm>
            <a:custGeom>
              <a:avLst/>
              <a:gdLst/>
              <a:ahLst/>
              <a:cxnLst/>
              <a:rect l="0" t="0" r="0" b="0"/>
              <a:pathLst>
                <a:path w="88901" h="215901">
                  <a:moveTo>
                    <a:pt x="0" y="0"/>
                  </a:moveTo>
                  <a:lnTo>
                    <a:pt x="0" y="50800"/>
                  </a:lnTo>
                  <a:lnTo>
                    <a:pt x="12700" y="76200"/>
                  </a:lnTo>
                  <a:lnTo>
                    <a:pt x="12700" y="114300"/>
                  </a:lnTo>
                  <a:lnTo>
                    <a:pt x="38100" y="139700"/>
                  </a:lnTo>
                  <a:lnTo>
                    <a:pt x="38100" y="152400"/>
                  </a:lnTo>
                  <a:lnTo>
                    <a:pt x="63500" y="177800"/>
                  </a:lnTo>
                  <a:lnTo>
                    <a:pt x="76200" y="203200"/>
                  </a:lnTo>
                  <a:lnTo>
                    <a:pt x="88900" y="215900"/>
                  </a:lnTo>
                  <a:lnTo>
                    <a:pt x="76200" y="215900"/>
                  </a:lnTo>
                  <a:lnTo>
                    <a:pt x="88900" y="2159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8" name="Freeform 377"/>
            <p:cNvSpPr/>
            <p:nvPr/>
          </p:nvSpPr>
          <p:spPr>
            <a:xfrm>
              <a:off x="7023100" y="5105400"/>
              <a:ext cx="114301" cy="139701"/>
            </a:xfrm>
            <a:custGeom>
              <a:avLst/>
              <a:gdLst/>
              <a:ahLst/>
              <a:cxnLst/>
              <a:rect l="0" t="0" r="0" b="0"/>
              <a:pathLst>
                <a:path w="114301" h="139701">
                  <a:moveTo>
                    <a:pt x="114300" y="0"/>
                  </a:moveTo>
                  <a:lnTo>
                    <a:pt x="88900" y="12700"/>
                  </a:lnTo>
                  <a:lnTo>
                    <a:pt x="76200" y="25400"/>
                  </a:lnTo>
                  <a:lnTo>
                    <a:pt x="63500" y="50800"/>
                  </a:lnTo>
                  <a:lnTo>
                    <a:pt x="50800" y="63500"/>
                  </a:lnTo>
                  <a:lnTo>
                    <a:pt x="25400" y="88900"/>
                  </a:lnTo>
                  <a:lnTo>
                    <a:pt x="25400" y="114300"/>
                  </a:lnTo>
                  <a:lnTo>
                    <a:pt x="0" y="127000"/>
                  </a:lnTo>
                  <a:lnTo>
                    <a:pt x="0" y="1397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9" name="Freeform 378"/>
            <p:cNvSpPr/>
            <p:nvPr/>
          </p:nvSpPr>
          <p:spPr>
            <a:xfrm>
              <a:off x="7200900" y="5156200"/>
              <a:ext cx="127001" cy="25401"/>
            </a:xfrm>
            <a:custGeom>
              <a:avLst/>
              <a:gdLst/>
              <a:ahLst/>
              <a:cxnLst/>
              <a:rect l="0" t="0" r="0" b="0"/>
              <a:pathLst>
                <a:path w="127001" h="25401">
                  <a:moveTo>
                    <a:pt x="0" y="0"/>
                  </a:moveTo>
                  <a:lnTo>
                    <a:pt x="25400" y="0"/>
                  </a:lnTo>
                  <a:lnTo>
                    <a:pt x="50800" y="0"/>
                  </a:lnTo>
                  <a:lnTo>
                    <a:pt x="63500" y="12700"/>
                  </a:lnTo>
                  <a:lnTo>
                    <a:pt x="88900" y="25400"/>
                  </a:lnTo>
                  <a:lnTo>
                    <a:pt x="101600" y="25400"/>
                  </a:lnTo>
                  <a:lnTo>
                    <a:pt x="127000" y="25400"/>
                  </a:lnTo>
                  <a:lnTo>
                    <a:pt x="127000" y="254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0" name="Freeform 379"/>
            <p:cNvSpPr/>
            <p:nvPr/>
          </p:nvSpPr>
          <p:spPr>
            <a:xfrm>
              <a:off x="7366000" y="5067300"/>
              <a:ext cx="203201" cy="203201"/>
            </a:xfrm>
            <a:custGeom>
              <a:avLst/>
              <a:gdLst/>
              <a:ahLst/>
              <a:cxnLst/>
              <a:rect l="0" t="0" r="0" b="0"/>
              <a:pathLst>
                <a:path w="203201" h="203201">
                  <a:moveTo>
                    <a:pt x="63500" y="0"/>
                  </a:moveTo>
                  <a:lnTo>
                    <a:pt x="88900" y="0"/>
                  </a:lnTo>
                  <a:lnTo>
                    <a:pt x="101600" y="12700"/>
                  </a:lnTo>
                  <a:lnTo>
                    <a:pt x="114300" y="12700"/>
                  </a:lnTo>
                  <a:lnTo>
                    <a:pt x="127000" y="50800"/>
                  </a:lnTo>
                  <a:lnTo>
                    <a:pt x="127000" y="76200"/>
                  </a:lnTo>
                  <a:lnTo>
                    <a:pt x="114300" y="101600"/>
                  </a:lnTo>
                  <a:lnTo>
                    <a:pt x="101600" y="127000"/>
                  </a:lnTo>
                  <a:lnTo>
                    <a:pt x="76200" y="152400"/>
                  </a:lnTo>
                  <a:lnTo>
                    <a:pt x="76200" y="177800"/>
                  </a:lnTo>
                  <a:lnTo>
                    <a:pt x="50800" y="190500"/>
                  </a:lnTo>
                  <a:lnTo>
                    <a:pt x="38100" y="203200"/>
                  </a:lnTo>
                  <a:lnTo>
                    <a:pt x="12700" y="203200"/>
                  </a:lnTo>
                  <a:lnTo>
                    <a:pt x="12700" y="203200"/>
                  </a:lnTo>
                  <a:lnTo>
                    <a:pt x="0" y="203200"/>
                  </a:lnTo>
                  <a:lnTo>
                    <a:pt x="12700" y="177800"/>
                  </a:lnTo>
                  <a:lnTo>
                    <a:pt x="12700" y="152400"/>
                  </a:lnTo>
                  <a:lnTo>
                    <a:pt x="38100" y="139700"/>
                  </a:lnTo>
                  <a:lnTo>
                    <a:pt x="50800" y="139700"/>
                  </a:lnTo>
                  <a:lnTo>
                    <a:pt x="76200" y="127000"/>
                  </a:lnTo>
                  <a:lnTo>
                    <a:pt x="101600" y="127000"/>
                  </a:lnTo>
                  <a:lnTo>
                    <a:pt x="127000" y="139700"/>
                  </a:lnTo>
                  <a:lnTo>
                    <a:pt x="139700" y="152400"/>
                  </a:lnTo>
                  <a:lnTo>
                    <a:pt x="165100" y="152400"/>
                  </a:lnTo>
                  <a:lnTo>
                    <a:pt x="177800" y="152400"/>
                  </a:lnTo>
                  <a:lnTo>
                    <a:pt x="203200" y="152400"/>
                  </a:lnTo>
                  <a:lnTo>
                    <a:pt x="203200" y="1397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1" name="Freeform 380"/>
            <p:cNvSpPr/>
            <p:nvPr/>
          </p:nvSpPr>
          <p:spPr>
            <a:xfrm>
              <a:off x="7620000" y="4965700"/>
              <a:ext cx="76201" cy="406401"/>
            </a:xfrm>
            <a:custGeom>
              <a:avLst/>
              <a:gdLst/>
              <a:ahLst/>
              <a:cxnLst/>
              <a:rect l="0" t="0" r="0" b="0"/>
              <a:pathLst>
                <a:path w="76201" h="406401">
                  <a:moveTo>
                    <a:pt x="25400" y="0"/>
                  </a:moveTo>
                  <a:lnTo>
                    <a:pt x="50800" y="12700"/>
                  </a:lnTo>
                  <a:lnTo>
                    <a:pt x="63500" y="38100"/>
                  </a:lnTo>
                  <a:lnTo>
                    <a:pt x="63500" y="76200"/>
                  </a:lnTo>
                  <a:lnTo>
                    <a:pt x="63500" y="101600"/>
                  </a:lnTo>
                  <a:lnTo>
                    <a:pt x="76200" y="152400"/>
                  </a:lnTo>
                  <a:lnTo>
                    <a:pt x="76200" y="190500"/>
                  </a:lnTo>
                  <a:lnTo>
                    <a:pt x="63500" y="241300"/>
                  </a:lnTo>
                  <a:lnTo>
                    <a:pt x="50800" y="279400"/>
                  </a:lnTo>
                  <a:lnTo>
                    <a:pt x="38100" y="342900"/>
                  </a:lnTo>
                  <a:lnTo>
                    <a:pt x="12700" y="381000"/>
                  </a:lnTo>
                  <a:lnTo>
                    <a:pt x="0" y="4064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2" name="Freeform 381"/>
            <p:cNvSpPr/>
            <p:nvPr/>
          </p:nvSpPr>
          <p:spPr>
            <a:xfrm>
              <a:off x="6997700" y="5219700"/>
              <a:ext cx="63501" cy="63501"/>
            </a:xfrm>
            <a:custGeom>
              <a:avLst/>
              <a:gdLst/>
              <a:ahLst/>
              <a:cxnLst/>
              <a:rect l="0" t="0" r="0" b="0"/>
              <a:pathLst>
                <a:path w="63501" h="63501">
                  <a:moveTo>
                    <a:pt x="63500" y="0"/>
                  </a:moveTo>
                  <a:lnTo>
                    <a:pt x="50800" y="12700"/>
                  </a:lnTo>
                  <a:lnTo>
                    <a:pt x="25400" y="25400"/>
                  </a:lnTo>
                  <a:lnTo>
                    <a:pt x="12700" y="50800"/>
                  </a:lnTo>
                  <a:lnTo>
                    <a:pt x="12700" y="38100"/>
                  </a:lnTo>
                  <a:lnTo>
                    <a:pt x="12700" y="50800"/>
                  </a:lnTo>
                  <a:lnTo>
                    <a:pt x="0" y="635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3" name="Freeform 382"/>
            <p:cNvSpPr/>
            <p:nvPr/>
          </p:nvSpPr>
          <p:spPr>
            <a:xfrm>
              <a:off x="5016500" y="4787900"/>
              <a:ext cx="2959101" cy="901701"/>
            </a:xfrm>
            <a:custGeom>
              <a:avLst/>
              <a:gdLst/>
              <a:ahLst/>
              <a:cxnLst/>
              <a:rect l="0" t="0" r="0" b="0"/>
              <a:pathLst>
                <a:path w="2959101" h="901701">
                  <a:moveTo>
                    <a:pt x="114300" y="50800"/>
                  </a:moveTo>
                  <a:lnTo>
                    <a:pt x="76200" y="152400"/>
                  </a:lnTo>
                  <a:lnTo>
                    <a:pt x="63500" y="190500"/>
                  </a:lnTo>
                  <a:lnTo>
                    <a:pt x="50800" y="254000"/>
                  </a:lnTo>
                  <a:lnTo>
                    <a:pt x="50800" y="304800"/>
                  </a:lnTo>
                  <a:lnTo>
                    <a:pt x="38100" y="355600"/>
                  </a:lnTo>
                  <a:lnTo>
                    <a:pt x="25400" y="406400"/>
                  </a:lnTo>
                  <a:lnTo>
                    <a:pt x="25400" y="444500"/>
                  </a:lnTo>
                  <a:lnTo>
                    <a:pt x="12700" y="495300"/>
                  </a:lnTo>
                  <a:lnTo>
                    <a:pt x="12700" y="546100"/>
                  </a:lnTo>
                  <a:lnTo>
                    <a:pt x="0" y="584200"/>
                  </a:lnTo>
                  <a:lnTo>
                    <a:pt x="0" y="609600"/>
                  </a:lnTo>
                  <a:lnTo>
                    <a:pt x="0" y="647700"/>
                  </a:lnTo>
                  <a:lnTo>
                    <a:pt x="12700" y="673100"/>
                  </a:lnTo>
                  <a:lnTo>
                    <a:pt x="12700" y="698500"/>
                  </a:lnTo>
                  <a:lnTo>
                    <a:pt x="12700" y="711200"/>
                  </a:lnTo>
                  <a:lnTo>
                    <a:pt x="25400" y="723900"/>
                  </a:lnTo>
                  <a:lnTo>
                    <a:pt x="25400" y="736600"/>
                  </a:lnTo>
                  <a:lnTo>
                    <a:pt x="25400" y="736600"/>
                  </a:lnTo>
                  <a:lnTo>
                    <a:pt x="25400" y="736600"/>
                  </a:lnTo>
                  <a:lnTo>
                    <a:pt x="76200" y="749300"/>
                  </a:lnTo>
                  <a:lnTo>
                    <a:pt x="101600" y="762000"/>
                  </a:lnTo>
                  <a:lnTo>
                    <a:pt x="127000" y="762000"/>
                  </a:lnTo>
                  <a:lnTo>
                    <a:pt x="152400" y="774700"/>
                  </a:lnTo>
                  <a:lnTo>
                    <a:pt x="190500" y="787400"/>
                  </a:lnTo>
                  <a:lnTo>
                    <a:pt x="228600" y="787400"/>
                  </a:lnTo>
                  <a:lnTo>
                    <a:pt x="266700" y="787400"/>
                  </a:lnTo>
                  <a:lnTo>
                    <a:pt x="304800" y="800100"/>
                  </a:lnTo>
                  <a:lnTo>
                    <a:pt x="355600" y="812800"/>
                  </a:lnTo>
                  <a:lnTo>
                    <a:pt x="406400" y="812800"/>
                  </a:lnTo>
                  <a:lnTo>
                    <a:pt x="457200" y="812800"/>
                  </a:lnTo>
                  <a:lnTo>
                    <a:pt x="508000" y="825500"/>
                  </a:lnTo>
                  <a:lnTo>
                    <a:pt x="558800" y="825500"/>
                  </a:lnTo>
                  <a:lnTo>
                    <a:pt x="622300" y="825500"/>
                  </a:lnTo>
                  <a:lnTo>
                    <a:pt x="685800" y="850900"/>
                  </a:lnTo>
                  <a:lnTo>
                    <a:pt x="749300" y="850900"/>
                  </a:lnTo>
                  <a:lnTo>
                    <a:pt x="800100" y="850900"/>
                  </a:lnTo>
                  <a:lnTo>
                    <a:pt x="863600" y="850900"/>
                  </a:lnTo>
                  <a:lnTo>
                    <a:pt x="939800" y="863600"/>
                  </a:lnTo>
                  <a:lnTo>
                    <a:pt x="1016000" y="863600"/>
                  </a:lnTo>
                  <a:lnTo>
                    <a:pt x="1079500" y="863600"/>
                  </a:lnTo>
                  <a:lnTo>
                    <a:pt x="1155700" y="876300"/>
                  </a:lnTo>
                  <a:lnTo>
                    <a:pt x="1219200" y="863600"/>
                  </a:lnTo>
                  <a:lnTo>
                    <a:pt x="1308100" y="863600"/>
                  </a:lnTo>
                  <a:lnTo>
                    <a:pt x="1371600" y="863600"/>
                  </a:lnTo>
                  <a:lnTo>
                    <a:pt x="1460500" y="863600"/>
                  </a:lnTo>
                  <a:lnTo>
                    <a:pt x="1536700" y="850900"/>
                  </a:lnTo>
                  <a:lnTo>
                    <a:pt x="1612900" y="850900"/>
                  </a:lnTo>
                  <a:lnTo>
                    <a:pt x="1689100" y="850900"/>
                  </a:lnTo>
                  <a:lnTo>
                    <a:pt x="1765300" y="850900"/>
                  </a:lnTo>
                  <a:lnTo>
                    <a:pt x="1854200" y="850900"/>
                  </a:lnTo>
                  <a:lnTo>
                    <a:pt x="1930400" y="850900"/>
                  </a:lnTo>
                  <a:lnTo>
                    <a:pt x="2006600" y="850900"/>
                  </a:lnTo>
                  <a:lnTo>
                    <a:pt x="2095500" y="850900"/>
                  </a:lnTo>
                  <a:lnTo>
                    <a:pt x="2171700" y="850900"/>
                  </a:lnTo>
                  <a:lnTo>
                    <a:pt x="2247900" y="850900"/>
                  </a:lnTo>
                  <a:lnTo>
                    <a:pt x="2311400" y="850900"/>
                  </a:lnTo>
                  <a:lnTo>
                    <a:pt x="2387600" y="850900"/>
                  </a:lnTo>
                  <a:lnTo>
                    <a:pt x="2463800" y="850900"/>
                  </a:lnTo>
                  <a:lnTo>
                    <a:pt x="2514600" y="850900"/>
                  </a:lnTo>
                  <a:lnTo>
                    <a:pt x="2578100" y="863600"/>
                  </a:lnTo>
                  <a:lnTo>
                    <a:pt x="2641600" y="863600"/>
                  </a:lnTo>
                  <a:lnTo>
                    <a:pt x="2679700" y="876300"/>
                  </a:lnTo>
                  <a:lnTo>
                    <a:pt x="2717800" y="876300"/>
                  </a:lnTo>
                  <a:lnTo>
                    <a:pt x="2755900" y="889000"/>
                  </a:lnTo>
                  <a:lnTo>
                    <a:pt x="2781300" y="889000"/>
                  </a:lnTo>
                  <a:lnTo>
                    <a:pt x="2794000" y="901700"/>
                  </a:lnTo>
                  <a:lnTo>
                    <a:pt x="2819400" y="901700"/>
                  </a:lnTo>
                  <a:lnTo>
                    <a:pt x="2832100" y="901700"/>
                  </a:lnTo>
                  <a:lnTo>
                    <a:pt x="2819400" y="901700"/>
                  </a:lnTo>
                  <a:lnTo>
                    <a:pt x="2832100" y="901700"/>
                  </a:lnTo>
                  <a:lnTo>
                    <a:pt x="2857500" y="850900"/>
                  </a:lnTo>
                  <a:lnTo>
                    <a:pt x="2870200" y="825500"/>
                  </a:lnTo>
                  <a:lnTo>
                    <a:pt x="2882900" y="774700"/>
                  </a:lnTo>
                  <a:lnTo>
                    <a:pt x="2882900" y="736600"/>
                  </a:lnTo>
                  <a:lnTo>
                    <a:pt x="2895600" y="673100"/>
                  </a:lnTo>
                  <a:lnTo>
                    <a:pt x="2908300" y="622300"/>
                  </a:lnTo>
                  <a:lnTo>
                    <a:pt x="2908300" y="546100"/>
                  </a:lnTo>
                  <a:lnTo>
                    <a:pt x="2908300" y="482600"/>
                  </a:lnTo>
                  <a:lnTo>
                    <a:pt x="2921000" y="406400"/>
                  </a:lnTo>
                  <a:lnTo>
                    <a:pt x="2933700" y="342900"/>
                  </a:lnTo>
                  <a:lnTo>
                    <a:pt x="2933700" y="279400"/>
                  </a:lnTo>
                  <a:lnTo>
                    <a:pt x="2946400" y="215900"/>
                  </a:lnTo>
                  <a:lnTo>
                    <a:pt x="2959100" y="165100"/>
                  </a:lnTo>
                  <a:lnTo>
                    <a:pt x="2959100" y="114300"/>
                  </a:lnTo>
                  <a:lnTo>
                    <a:pt x="2946400" y="76200"/>
                  </a:lnTo>
                  <a:lnTo>
                    <a:pt x="2946400" y="50800"/>
                  </a:lnTo>
                  <a:lnTo>
                    <a:pt x="2933700" y="38100"/>
                  </a:lnTo>
                  <a:lnTo>
                    <a:pt x="2921000" y="12700"/>
                  </a:lnTo>
                  <a:lnTo>
                    <a:pt x="2908300" y="12700"/>
                  </a:lnTo>
                  <a:lnTo>
                    <a:pt x="2882900" y="0"/>
                  </a:lnTo>
                  <a:lnTo>
                    <a:pt x="2844800" y="0"/>
                  </a:lnTo>
                  <a:lnTo>
                    <a:pt x="2819400" y="0"/>
                  </a:lnTo>
                  <a:lnTo>
                    <a:pt x="2794000" y="0"/>
                  </a:lnTo>
                  <a:lnTo>
                    <a:pt x="2755900" y="0"/>
                  </a:lnTo>
                  <a:lnTo>
                    <a:pt x="2717800" y="0"/>
                  </a:lnTo>
                  <a:lnTo>
                    <a:pt x="2667000" y="0"/>
                  </a:lnTo>
                  <a:lnTo>
                    <a:pt x="2641600" y="12700"/>
                  </a:lnTo>
                  <a:lnTo>
                    <a:pt x="2578100" y="12700"/>
                  </a:lnTo>
                  <a:lnTo>
                    <a:pt x="2540000" y="12700"/>
                  </a:lnTo>
                  <a:lnTo>
                    <a:pt x="2489200" y="12700"/>
                  </a:lnTo>
                  <a:lnTo>
                    <a:pt x="2425700" y="12700"/>
                  </a:lnTo>
                  <a:lnTo>
                    <a:pt x="2362200" y="12700"/>
                  </a:lnTo>
                  <a:lnTo>
                    <a:pt x="2311400" y="12700"/>
                  </a:lnTo>
                  <a:lnTo>
                    <a:pt x="2247900" y="12700"/>
                  </a:lnTo>
                  <a:lnTo>
                    <a:pt x="2184400" y="12700"/>
                  </a:lnTo>
                  <a:lnTo>
                    <a:pt x="2133600" y="12700"/>
                  </a:lnTo>
                  <a:lnTo>
                    <a:pt x="2057400" y="12700"/>
                  </a:lnTo>
                  <a:lnTo>
                    <a:pt x="1993900" y="12700"/>
                  </a:lnTo>
                  <a:lnTo>
                    <a:pt x="1930400" y="12700"/>
                  </a:lnTo>
                  <a:lnTo>
                    <a:pt x="1866900" y="25400"/>
                  </a:lnTo>
                  <a:lnTo>
                    <a:pt x="1790700" y="25400"/>
                  </a:lnTo>
                  <a:lnTo>
                    <a:pt x="1727200" y="38100"/>
                  </a:lnTo>
                  <a:lnTo>
                    <a:pt x="1651000" y="38100"/>
                  </a:lnTo>
                  <a:lnTo>
                    <a:pt x="1587500" y="38100"/>
                  </a:lnTo>
                  <a:lnTo>
                    <a:pt x="1511300" y="38100"/>
                  </a:lnTo>
                  <a:lnTo>
                    <a:pt x="1435100" y="38100"/>
                  </a:lnTo>
                  <a:lnTo>
                    <a:pt x="1371600" y="38100"/>
                  </a:lnTo>
                  <a:lnTo>
                    <a:pt x="1295400" y="38100"/>
                  </a:lnTo>
                  <a:lnTo>
                    <a:pt x="1219200" y="38100"/>
                  </a:lnTo>
                  <a:lnTo>
                    <a:pt x="1155700" y="38100"/>
                  </a:lnTo>
                  <a:lnTo>
                    <a:pt x="1079500" y="38100"/>
                  </a:lnTo>
                  <a:lnTo>
                    <a:pt x="1016000" y="38100"/>
                  </a:lnTo>
                  <a:lnTo>
                    <a:pt x="939800" y="38100"/>
                  </a:lnTo>
                  <a:lnTo>
                    <a:pt x="863600" y="38100"/>
                  </a:lnTo>
                  <a:lnTo>
                    <a:pt x="800100" y="38100"/>
                  </a:lnTo>
                  <a:lnTo>
                    <a:pt x="736600" y="38100"/>
                  </a:lnTo>
                  <a:lnTo>
                    <a:pt x="660400" y="38100"/>
                  </a:lnTo>
                  <a:lnTo>
                    <a:pt x="596900" y="38100"/>
                  </a:lnTo>
                  <a:lnTo>
                    <a:pt x="533400" y="38100"/>
                  </a:lnTo>
                  <a:lnTo>
                    <a:pt x="457200" y="38100"/>
                  </a:lnTo>
                  <a:lnTo>
                    <a:pt x="393700" y="38100"/>
                  </a:lnTo>
                  <a:lnTo>
                    <a:pt x="330200" y="38100"/>
                  </a:lnTo>
                  <a:lnTo>
                    <a:pt x="266700" y="38100"/>
                  </a:lnTo>
                  <a:lnTo>
                    <a:pt x="215900" y="50800"/>
                  </a:lnTo>
                  <a:lnTo>
                    <a:pt x="165100" y="63500"/>
                  </a:lnTo>
                  <a:lnTo>
                    <a:pt x="114300" y="76200"/>
                  </a:lnTo>
                  <a:lnTo>
                    <a:pt x="114300" y="762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50726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1443</TotalTime>
  <Words>2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Tool-Kit</vt:lpstr>
      <vt:lpstr>Tool-Kit</vt:lpstr>
    </vt:vector>
  </TitlesOfParts>
  <Company>Pleasant Valley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4.1.4</dc:title>
  <dc:creator>Valerie Barber</dc:creator>
  <cp:lastModifiedBy>Debbie Rosenow</cp:lastModifiedBy>
  <cp:revision>20</cp:revision>
  <dcterms:created xsi:type="dcterms:W3CDTF">2016-02-18T02:00:59Z</dcterms:created>
  <dcterms:modified xsi:type="dcterms:W3CDTF">2016-10-28T21:10:51Z</dcterms:modified>
</cp:coreProperties>
</file>